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58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78"/>
    <p:restoredTop sz="77415"/>
  </p:normalViewPr>
  <p:slideViewPr>
    <p:cSldViewPr snapToGrid="0" snapToObjects="1">
      <p:cViewPr varScale="1">
        <p:scale>
          <a:sx n="97" d="100"/>
          <a:sy n="97" d="100"/>
        </p:scale>
        <p:origin x="6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CFED53-306D-4ED2-94B5-C4888E869C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4A4913-FD64-4147-BCB7-4BAD41A8124A}">
      <dgm:prSet/>
      <dgm:spPr/>
      <dgm:t>
        <a:bodyPr/>
        <a:lstStyle/>
        <a:p>
          <a:r>
            <a:rPr lang="en-US"/>
            <a:t>npm</a:t>
          </a:r>
        </a:p>
      </dgm:t>
    </dgm:pt>
    <dgm:pt modelId="{E2611B28-A313-417E-A263-9474B771DD7E}" type="parTrans" cxnId="{9BCBA37B-7EDE-47FD-BC28-77EB839E2B1D}">
      <dgm:prSet/>
      <dgm:spPr/>
      <dgm:t>
        <a:bodyPr/>
        <a:lstStyle/>
        <a:p>
          <a:endParaRPr lang="en-US"/>
        </a:p>
      </dgm:t>
    </dgm:pt>
    <dgm:pt modelId="{F8EA32EF-38F2-4021-BF55-98BE1756A5C9}" type="sibTrans" cxnId="{9BCBA37B-7EDE-47FD-BC28-77EB839E2B1D}">
      <dgm:prSet/>
      <dgm:spPr/>
      <dgm:t>
        <a:bodyPr/>
        <a:lstStyle/>
        <a:p>
          <a:endParaRPr lang="en-US"/>
        </a:p>
      </dgm:t>
    </dgm:pt>
    <dgm:pt modelId="{D9A9B6D0-0E52-4F9D-90C8-038CB8221C03}">
      <dgm:prSet/>
      <dgm:spPr/>
      <dgm:t>
        <a:bodyPr/>
        <a:lstStyle/>
        <a:p>
          <a:pPr>
            <a:buNone/>
          </a:pPr>
          <a:r>
            <a:rPr lang="en-US" dirty="0" err="1">
              <a:latin typeface="Consolas" panose="020B0609020204030204" pitchFamily="49" charset="0"/>
              <a:cs typeface="Consolas" panose="020B0609020204030204" pitchFamily="49" charset="0"/>
            </a:rPr>
            <a:t>npm</a:t>
          </a:r>
          <a:r>
            <a:rPr lang="en-US" dirty="0">
              <a:latin typeface="Consolas" panose="020B0609020204030204" pitchFamily="49" charset="0"/>
              <a:cs typeface="Consolas" panose="020B0609020204030204" pitchFamily="49" charset="0"/>
            </a:rPr>
            <a:t> install -D typescript                                 </a:t>
          </a:r>
        </a:p>
      </dgm:t>
    </dgm:pt>
    <dgm:pt modelId="{6BB66EC4-B93B-4AE5-BBDE-710FECBEC1BE}" type="parTrans" cxnId="{01418D55-414E-46FC-AAFF-AA636F3397CB}">
      <dgm:prSet/>
      <dgm:spPr/>
      <dgm:t>
        <a:bodyPr/>
        <a:lstStyle/>
        <a:p>
          <a:endParaRPr lang="en-US"/>
        </a:p>
      </dgm:t>
    </dgm:pt>
    <dgm:pt modelId="{AE160DA4-7FEC-406B-A1E9-5A6AC8580744}" type="sibTrans" cxnId="{01418D55-414E-46FC-AAFF-AA636F3397CB}">
      <dgm:prSet/>
      <dgm:spPr/>
      <dgm:t>
        <a:bodyPr/>
        <a:lstStyle/>
        <a:p>
          <a:endParaRPr lang="en-US"/>
        </a:p>
      </dgm:t>
    </dgm:pt>
    <dgm:pt modelId="{194D6B0C-3D70-4626-BAF1-6C3203BC00E8}">
      <dgm:prSet/>
      <dgm:spPr/>
      <dgm:t>
        <a:bodyPr/>
        <a:lstStyle/>
        <a:p>
          <a:r>
            <a:rPr lang="en-US"/>
            <a:t>yarn</a:t>
          </a:r>
        </a:p>
      </dgm:t>
    </dgm:pt>
    <dgm:pt modelId="{021921F4-35C4-4CA3-8134-B94E5938FCB6}" type="parTrans" cxnId="{C4FBEB91-321D-46FE-8B67-98A10A2EC38B}">
      <dgm:prSet/>
      <dgm:spPr/>
      <dgm:t>
        <a:bodyPr/>
        <a:lstStyle/>
        <a:p>
          <a:endParaRPr lang="en-US"/>
        </a:p>
      </dgm:t>
    </dgm:pt>
    <dgm:pt modelId="{3604B2D5-2553-49C7-996D-50CF5F9D3BDA}" type="sibTrans" cxnId="{C4FBEB91-321D-46FE-8B67-98A10A2EC38B}">
      <dgm:prSet/>
      <dgm:spPr/>
      <dgm:t>
        <a:bodyPr/>
        <a:lstStyle/>
        <a:p>
          <a:endParaRPr lang="en-US"/>
        </a:p>
      </dgm:t>
    </dgm:pt>
    <dgm:pt modelId="{63D35217-0145-42E6-AD93-49CC85578CCC}">
      <dgm:prSet/>
      <dgm:spPr/>
      <dgm:t>
        <a:bodyPr/>
        <a:lstStyle/>
        <a:p>
          <a:pPr>
            <a:buNone/>
          </a:pPr>
          <a:r>
            <a:rPr lang="en-US" dirty="0">
              <a:latin typeface="Consolas" panose="020B0609020204030204" pitchFamily="49" charset="0"/>
              <a:cs typeface="Consolas" panose="020B0609020204030204" pitchFamily="49" charset="0"/>
            </a:rPr>
            <a:t>yarn add typescript -D</a:t>
          </a:r>
        </a:p>
      </dgm:t>
    </dgm:pt>
    <dgm:pt modelId="{C3116905-67E7-4BA2-BFA6-8D1C0D3FFC60}" type="parTrans" cxnId="{83BD528B-B118-4744-819E-3289CB1755D8}">
      <dgm:prSet/>
      <dgm:spPr/>
      <dgm:t>
        <a:bodyPr/>
        <a:lstStyle/>
        <a:p>
          <a:endParaRPr lang="en-US"/>
        </a:p>
      </dgm:t>
    </dgm:pt>
    <dgm:pt modelId="{CA8FA60E-A149-494A-8257-91F010DC061C}" type="sibTrans" cxnId="{83BD528B-B118-4744-819E-3289CB1755D8}">
      <dgm:prSet/>
      <dgm:spPr/>
      <dgm:t>
        <a:bodyPr/>
        <a:lstStyle/>
        <a:p>
          <a:endParaRPr lang="en-US"/>
        </a:p>
      </dgm:t>
    </dgm:pt>
    <dgm:pt modelId="{707DA8E1-CA4A-4C1C-A798-36BB72400D52}">
      <dgm:prSet/>
      <dgm:spPr/>
      <dgm:t>
        <a:bodyPr/>
        <a:lstStyle/>
        <a:p>
          <a:r>
            <a:rPr lang="en-US"/>
            <a:t>pnpm</a:t>
          </a:r>
        </a:p>
      </dgm:t>
    </dgm:pt>
    <dgm:pt modelId="{5BA569F0-DA2D-48E8-8632-A0B3CAA38F13}" type="parTrans" cxnId="{0371ED86-A768-46BF-A1A6-7F608D11B969}">
      <dgm:prSet/>
      <dgm:spPr/>
      <dgm:t>
        <a:bodyPr/>
        <a:lstStyle/>
        <a:p>
          <a:endParaRPr lang="en-US"/>
        </a:p>
      </dgm:t>
    </dgm:pt>
    <dgm:pt modelId="{C7597A85-CCA9-48B8-A942-047C78107A69}" type="sibTrans" cxnId="{0371ED86-A768-46BF-A1A6-7F608D11B969}">
      <dgm:prSet/>
      <dgm:spPr/>
      <dgm:t>
        <a:bodyPr/>
        <a:lstStyle/>
        <a:p>
          <a:endParaRPr lang="en-US"/>
        </a:p>
      </dgm:t>
    </dgm:pt>
    <dgm:pt modelId="{3843D48E-7677-417F-BBDE-005BFC54D4B5}">
      <dgm:prSet/>
      <dgm:spPr/>
      <dgm:t>
        <a:bodyPr/>
        <a:lstStyle/>
        <a:p>
          <a:pPr>
            <a:buNone/>
          </a:pPr>
          <a:r>
            <a:rPr lang="en-US" dirty="0" err="1">
              <a:latin typeface="Consolas" panose="020B0609020204030204" pitchFamily="49" charset="0"/>
              <a:cs typeface="Consolas" panose="020B0609020204030204" pitchFamily="49" charset="0"/>
            </a:rPr>
            <a:t>pnpm</a:t>
          </a:r>
          <a:r>
            <a:rPr lang="en-US" dirty="0">
              <a:latin typeface="Consolas" panose="020B0609020204030204" pitchFamily="49" charset="0"/>
              <a:cs typeface="Consolas" panose="020B0609020204030204" pitchFamily="49" charset="0"/>
            </a:rPr>
            <a:t> add -D typescript</a:t>
          </a:r>
        </a:p>
      </dgm:t>
    </dgm:pt>
    <dgm:pt modelId="{FEE7F7FC-4631-4703-A5D9-37D286DDC805}" type="parTrans" cxnId="{53B3ECBE-799A-42B2-891F-913BD8C0EAD1}">
      <dgm:prSet/>
      <dgm:spPr/>
      <dgm:t>
        <a:bodyPr/>
        <a:lstStyle/>
        <a:p>
          <a:endParaRPr lang="en-US"/>
        </a:p>
      </dgm:t>
    </dgm:pt>
    <dgm:pt modelId="{2A47E70E-FE60-4820-832C-F2A5A792B256}" type="sibTrans" cxnId="{53B3ECBE-799A-42B2-891F-913BD8C0EAD1}">
      <dgm:prSet/>
      <dgm:spPr/>
      <dgm:t>
        <a:bodyPr/>
        <a:lstStyle/>
        <a:p>
          <a:endParaRPr lang="en-US"/>
        </a:p>
      </dgm:t>
    </dgm:pt>
    <dgm:pt modelId="{D8C41109-2678-0241-A5DA-18267B90095C}" type="pres">
      <dgm:prSet presAssocID="{4BCFED53-306D-4ED2-94B5-C4888E869CF4}" presName="linear" presStyleCnt="0">
        <dgm:presLayoutVars>
          <dgm:animLvl val="lvl"/>
          <dgm:resizeHandles val="exact"/>
        </dgm:presLayoutVars>
      </dgm:prSet>
      <dgm:spPr/>
    </dgm:pt>
    <dgm:pt modelId="{A9A0E281-E493-1D4E-81CF-DB8185CD70E4}" type="pres">
      <dgm:prSet presAssocID="{884A4913-FD64-4147-BCB7-4BAD41A8124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20A0F0C-4506-434D-A484-03D6D15CAC09}" type="pres">
      <dgm:prSet presAssocID="{884A4913-FD64-4147-BCB7-4BAD41A8124A}" presName="childText" presStyleLbl="revTx" presStyleIdx="0" presStyleCnt="3">
        <dgm:presLayoutVars>
          <dgm:bulletEnabled val="1"/>
        </dgm:presLayoutVars>
      </dgm:prSet>
      <dgm:spPr/>
    </dgm:pt>
    <dgm:pt modelId="{2C2A7C4D-1E5C-F746-9284-F95ECA5F96DD}" type="pres">
      <dgm:prSet presAssocID="{194D6B0C-3D70-4626-BAF1-6C3203BC00E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5DAB912-448F-4040-BD5E-2A35B09AF9ED}" type="pres">
      <dgm:prSet presAssocID="{194D6B0C-3D70-4626-BAF1-6C3203BC00E8}" presName="childText" presStyleLbl="revTx" presStyleIdx="1" presStyleCnt="3" custScaleY="89501">
        <dgm:presLayoutVars>
          <dgm:bulletEnabled val="1"/>
        </dgm:presLayoutVars>
      </dgm:prSet>
      <dgm:spPr/>
    </dgm:pt>
    <dgm:pt modelId="{1CE1F115-825C-EF4C-A7A0-0165C7584399}" type="pres">
      <dgm:prSet presAssocID="{707DA8E1-CA4A-4C1C-A798-36BB72400D5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5666E5E-FA6A-D149-9134-F8C74085095E}" type="pres">
      <dgm:prSet presAssocID="{707DA8E1-CA4A-4C1C-A798-36BB72400D5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61C5E05-8B73-364A-8E29-7194DDBA3D83}" type="presOf" srcId="{3843D48E-7677-417F-BBDE-005BFC54D4B5}" destId="{15666E5E-FA6A-D149-9134-F8C74085095E}" srcOrd="0" destOrd="0" presId="urn:microsoft.com/office/officeart/2005/8/layout/vList2"/>
    <dgm:cxn modelId="{3BE11907-54A3-2747-89E8-0AC6857337F2}" type="presOf" srcId="{194D6B0C-3D70-4626-BAF1-6C3203BC00E8}" destId="{2C2A7C4D-1E5C-F746-9284-F95ECA5F96DD}" srcOrd="0" destOrd="0" presId="urn:microsoft.com/office/officeart/2005/8/layout/vList2"/>
    <dgm:cxn modelId="{0EA07917-66C1-6E4E-B737-5D10D6633369}" type="presOf" srcId="{707DA8E1-CA4A-4C1C-A798-36BB72400D52}" destId="{1CE1F115-825C-EF4C-A7A0-0165C7584399}" srcOrd="0" destOrd="0" presId="urn:microsoft.com/office/officeart/2005/8/layout/vList2"/>
    <dgm:cxn modelId="{31E5901B-2737-2847-91AB-98F959E93135}" type="presOf" srcId="{D9A9B6D0-0E52-4F9D-90C8-038CB8221C03}" destId="{420A0F0C-4506-434D-A484-03D6D15CAC09}" srcOrd="0" destOrd="0" presId="urn:microsoft.com/office/officeart/2005/8/layout/vList2"/>
    <dgm:cxn modelId="{509C7D28-37AB-B741-AE56-62FECDF40003}" type="presOf" srcId="{63D35217-0145-42E6-AD93-49CC85578CCC}" destId="{25DAB912-448F-4040-BD5E-2A35B09AF9ED}" srcOrd="0" destOrd="0" presId="urn:microsoft.com/office/officeart/2005/8/layout/vList2"/>
    <dgm:cxn modelId="{01418D55-414E-46FC-AAFF-AA636F3397CB}" srcId="{884A4913-FD64-4147-BCB7-4BAD41A8124A}" destId="{D9A9B6D0-0E52-4F9D-90C8-038CB8221C03}" srcOrd="0" destOrd="0" parTransId="{6BB66EC4-B93B-4AE5-BBDE-710FECBEC1BE}" sibTransId="{AE160DA4-7FEC-406B-A1E9-5A6AC8580744}"/>
    <dgm:cxn modelId="{E004696E-DEFB-1A49-8739-953262D82453}" type="presOf" srcId="{884A4913-FD64-4147-BCB7-4BAD41A8124A}" destId="{A9A0E281-E493-1D4E-81CF-DB8185CD70E4}" srcOrd="0" destOrd="0" presId="urn:microsoft.com/office/officeart/2005/8/layout/vList2"/>
    <dgm:cxn modelId="{9BCBA37B-7EDE-47FD-BC28-77EB839E2B1D}" srcId="{4BCFED53-306D-4ED2-94B5-C4888E869CF4}" destId="{884A4913-FD64-4147-BCB7-4BAD41A8124A}" srcOrd="0" destOrd="0" parTransId="{E2611B28-A313-417E-A263-9474B771DD7E}" sibTransId="{F8EA32EF-38F2-4021-BF55-98BE1756A5C9}"/>
    <dgm:cxn modelId="{0371ED86-A768-46BF-A1A6-7F608D11B969}" srcId="{4BCFED53-306D-4ED2-94B5-C4888E869CF4}" destId="{707DA8E1-CA4A-4C1C-A798-36BB72400D52}" srcOrd="2" destOrd="0" parTransId="{5BA569F0-DA2D-48E8-8632-A0B3CAA38F13}" sibTransId="{C7597A85-CCA9-48B8-A942-047C78107A69}"/>
    <dgm:cxn modelId="{83BD528B-B118-4744-819E-3289CB1755D8}" srcId="{194D6B0C-3D70-4626-BAF1-6C3203BC00E8}" destId="{63D35217-0145-42E6-AD93-49CC85578CCC}" srcOrd="0" destOrd="0" parTransId="{C3116905-67E7-4BA2-BFA6-8D1C0D3FFC60}" sibTransId="{CA8FA60E-A149-494A-8257-91F010DC061C}"/>
    <dgm:cxn modelId="{C4FBEB91-321D-46FE-8B67-98A10A2EC38B}" srcId="{4BCFED53-306D-4ED2-94B5-C4888E869CF4}" destId="{194D6B0C-3D70-4626-BAF1-6C3203BC00E8}" srcOrd="1" destOrd="0" parTransId="{021921F4-35C4-4CA3-8134-B94E5938FCB6}" sibTransId="{3604B2D5-2553-49C7-996D-50CF5F9D3BDA}"/>
    <dgm:cxn modelId="{53B3ECBE-799A-42B2-891F-913BD8C0EAD1}" srcId="{707DA8E1-CA4A-4C1C-A798-36BB72400D52}" destId="{3843D48E-7677-417F-BBDE-005BFC54D4B5}" srcOrd="0" destOrd="0" parTransId="{FEE7F7FC-4631-4703-A5D9-37D286DDC805}" sibTransId="{2A47E70E-FE60-4820-832C-F2A5A792B256}"/>
    <dgm:cxn modelId="{0DCF46CE-84DB-A54C-9052-EA2C884EC225}" type="presOf" srcId="{4BCFED53-306D-4ED2-94B5-C4888E869CF4}" destId="{D8C41109-2678-0241-A5DA-18267B90095C}" srcOrd="0" destOrd="0" presId="urn:microsoft.com/office/officeart/2005/8/layout/vList2"/>
    <dgm:cxn modelId="{26BDE2C0-1461-2642-BA7F-38C43C7FCBC2}" type="presParOf" srcId="{D8C41109-2678-0241-A5DA-18267B90095C}" destId="{A9A0E281-E493-1D4E-81CF-DB8185CD70E4}" srcOrd="0" destOrd="0" presId="urn:microsoft.com/office/officeart/2005/8/layout/vList2"/>
    <dgm:cxn modelId="{5E9BA27D-23A9-7340-B11A-B2709EA14DD7}" type="presParOf" srcId="{D8C41109-2678-0241-A5DA-18267B90095C}" destId="{420A0F0C-4506-434D-A484-03D6D15CAC09}" srcOrd="1" destOrd="0" presId="urn:microsoft.com/office/officeart/2005/8/layout/vList2"/>
    <dgm:cxn modelId="{6D64F7E8-1083-3841-AD10-9F04C13B88B1}" type="presParOf" srcId="{D8C41109-2678-0241-A5DA-18267B90095C}" destId="{2C2A7C4D-1E5C-F746-9284-F95ECA5F96DD}" srcOrd="2" destOrd="0" presId="urn:microsoft.com/office/officeart/2005/8/layout/vList2"/>
    <dgm:cxn modelId="{A76C153C-F979-744D-B2A6-2FAAA9CE4969}" type="presParOf" srcId="{D8C41109-2678-0241-A5DA-18267B90095C}" destId="{25DAB912-448F-4040-BD5E-2A35B09AF9ED}" srcOrd="3" destOrd="0" presId="urn:microsoft.com/office/officeart/2005/8/layout/vList2"/>
    <dgm:cxn modelId="{018C3BD3-B2C1-D44F-A3BC-7EC1949DC623}" type="presParOf" srcId="{D8C41109-2678-0241-A5DA-18267B90095C}" destId="{1CE1F115-825C-EF4C-A7A0-0165C7584399}" srcOrd="4" destOrd="0" presId="urn:microsoft.com/office/officeart/2005/8/layout/vList2"/>
    <dgm:cxn modelId="{24F7AD3B-DFFB-E242-9B29-6EC6C6F47B04}" type="presParOf" srcId="{D8C41109-2678-0241-A5DA-18267B90095C}" destId="{15666E5E-FA6A-D149-9134-F8C74085095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AE94EC-B911-4F60-9F86-C04B2A957CF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8B0F16-6092-4D20-8CEB-2697AA915C49}">
      <dgm:prSet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Fun Fact: Your existing JavaScript code is valid TypeScript code. Your strings, numbers, objects and functions all work.</a:t>
          </a:r>
        </a:p>
      </dgm:t>
    </dgm:pt>
    <dgm:pt modelId="{DDFF7DFC-8F29-4754-8DB4-2FD98A92F5F1}" type="parTrans" cxnId="{F962B80B-E146-405D-920D-B024EC67E7B8}">
      <dgm:prSet/>
      <dgm:spPr/>
      <dgm:t>
        <a:bodyPr/>
        <a:lstStyle/>
        <a:p>
          <a:endParaRPr lang="en-US"/>
        </a:p>
      </dgm:t>
    </dgm:pt>
    <dgm:pt modelId="{0268AC61-8425-4BD1-BCFB-B22E65DA4237}" type="sibTrans" cxnId="{F962B80B-E146-405D-920D-B024EC67E7B8}">
      <dgm:prSet/>
      <dgm:spPr/>
      <dgm:t>
        <a:bodyPr/>
        <a:lstStyle/>
        <a:p>
          <a:endParaRPr lang="en-US"/>
        </a:p>
      </dgm:t>
    </dgm:pt>
    <dgm:pt modelId="{7CC65C3F-7E63-4ED6-8F36-BC64953DCA8F}">
      <dgm:prSet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TypeScript then adds a little “razzle dazzle”, that we call a </a:t>
          </a:r>
          <a:r>
            <a:rPr lang="en-US" b="1" dirty="0"/>
            <a:t>type system</a:t>
          </a:r>
          <a:r>
            <a:rPr lang="en-US" dirty="0"/>
            <a:t>. </a:t>
          </a:r>
        </a:p>
      </dgm:t>
    </dgm:pt>
    <dgm:pt modelId="{53712DCC-24D8-438C-B08F-B43039493C72}" type="parTrans" cxnId="{C7C73931-E11B-49DB-B29E-3AA44C815CCA}">
      <dgm:prSet/>
      <dgm:spPr/>
      <dgm:t>
        <a:bodyPr/>
        <a:lstStyle/>
        <a:p>
          <a:endParaRPr lang="en-US"/>
        </a:p>
      </dgm:t>
    </dgm:pt>
    <dgm:pt modelId="{4964C024-AE8F-46CC-A064-3919DDD87638}" type="sibTrans" cxnId="{C7C73931-E11B-49DB-B29E-3AA44C815CCA}">
      <dgm:prSet/>
      <dgm:spPr/>
      <dgm:t>
        <a:bodyPr/>
        <a:lstStyle/>
        <a:p>
          <a:endParaRPr lang="en-US"/>
        </a:p>
      </dgm:t>
    </dgm:pt>
    <dgm:pt modelId="{7AEAA407-ED42-4087-ADF9-6E5D86C47B81}" type="pres">
      <dgm:prSet presAssocID="{98AE94EC-B911-4F60-9F86-C04B2A957CFE}" presName="root" presStyleCnt="0">
        <dgm:presLayoutVars>
          <dgm:dir/>
          <dgm:resizeHandles val="exact"/>
        </dgm:presLayoutVars>
      </dgm:prSet>
      <dgm:spPr/>
    </dgm:pt>
    <dgm:pt modelId="{9A10A84E-8DA1-42A2-8255-94CE8C36DBF3}" type="pres">
      <dgm:prSet presAssocID="{B88B0F16-6092-4D20-8CEB-2697AA915C49}" presName="compNode" presStyleCnt="0"/>
      <dgm:spPr/>
    </dgm:pt>
    <dgm:pt modelId="{506D5721-3E41-4275-8973-9BBCE8CC09A5}" type="pres">
      <dgm:prSet presAssocID="{B88B0F16-6092-4D20-8CEB-2697AA915C49}" presName="bgRect" presStyleLbl="bgShp" presStyleIdx="0" presStyleCnt="2"/>
      <dgm:spPr/>
    </dgm:pt>
    <dgm:pt modelId="{95F5542D-A196-44C7-BCE0-7526F98DBB8E}" type="pres">
      <dgm:prSet presAssocID="{B88B0F16-6092-4D20-8CEB-2697AA915C4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D559F49-FCA5-4096-92B9-D00602E85055}" type="pres">
      <dgm:prSet presAssocID="{B88B0F16-6092-4D20-8CEB-2697AA915C49}" presName="spaceRect" presStyleCnt="0"/>
      <dgm:spPr/>
    </dgm:pt>
    <dgm:pt modelId="{FBE922AD-CA18-4E47-9875-5CA233279080}" type="pres">
      <dgm:prSet presAssocID="{B88B0F16-6092-4D20-8CEB-2697AA915C49}" presName="parTx" presStyleLbl="revTx" presStyleIdx="0" presStyleCnt="2">
        <dgm:presLayoutVars>
          <dgm:chMax val="0"/>
          <dgm:chPref val="0"/>
        </dgm:presLayoutVars>
      </dgm:prSet>
      <dgm:spPr/>
    </dgm:pt>
    <dgm:pt modelId="{4F0BB1D3-FC80-4658-9AB4-0B1D54B73F90}" type="pres">
      <dgm:prSet presAssocID="{0268AC61-8425-4BD1-BCFB-B22E65DA4237}" presName="sibTrans" presStyleCnt="0"/>
      <dgm:spPr/>
    </dgm:pt>
    <dgm:pt modelId="{3ADE5B94-E717-4EB2-9DAC-7FD219A98D66}" type="pres">
      <dgm:prSet presAssocID="{7CC65C3F-7E63-4ED6-8F36-BC64953DCA8F}" presName="compNode" presStyleCnt="0"/>
      <dgm:spPr/>
    </dgm:pt>
    <dgm:pt modelId="{C372401B-3AA9-4AF9-BE5C-2803D9A728EB}" type="pres">
      <dgm:prSet presAssocID="{7CC65C3F-7E63-4ED6-8F36-BC64953DCA8F}" presName="bgRect" presStyleLbl="bgShp" presStyleIdx="1" presStyleCnt="2"/>
      <dgm:spPr/>
    </dgm:pt>
    <dgm:pt modelId="{94CDEAAA-8DE7-4448-82EB-350DB1484ACD}" type="pres">
      <dgm:prSet presAssocID="{7CC65C3F-7E63-4ED6-8F36-BC64953DCA8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lash"/>
        </a:ext>
      </dgm:extLst>
    </dgm:pt>
    <dgm:pt modelId="{0911AE1E-2E58-4284-A720-8E5668661B56}" type="pres">
      <dgm:prSet presAssocID="{7CC65C3F-7E63-4ED6-8F36-BC64953DCA8F}" presName="spaceRect" presStyleCnt="0"/>
      <dgm:spPr/>
    </dgm:pt>
    <dgm:pt modelId="{11AEBAD6-0549-404C-B756-FFA97A5FF815}" type="pres">
      <dgm:prSet presAssocID="{7CC65C3F-7E63-4ED6-8F36-BC64953DCA8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962B80B-E146-405D-920D-B024EC67E7B8}" srcId="{98AE94EC-B911-4F60-9F86-C04B2A957CFE}" destId="{B88B0F16-6092-4D20-8CEB-2697AA915C49}" srcOrd="0" destOrd="0" parTransId="{DDFF7DFC-8F29-4754-8DB4-2FD98A92F5F1}" sibTransId="{0268AC61-8425-4BD1-BCFB-B22E65DA4237}"/>
    <dgm:cxn modelId="{944CAB22-2381-4949-B605-4CBAA4D02138}" type="presOf" srcId="{98AE94EC-B911-4F60-9F86-C04B2A957CFE}" destId="{7AEAA407-ED42-4087-ADF9-6E5D86C47B81}" srcOrd="0" destOrd="0" presId="urn:microsoft.com/office/officeart/2018/2/layout/IconVerticalSolidList"/>
    <dgm:cxn modelId="{BDD39C29-1ACC-E74E-8658-657C065DC31C}" type="presOf" srcId="{7CC65C3F-7E63-4ED6-8F36-BC64953DCA8F}" destId="{11AEBAD6-0549-404C-B756-FFA97A5FF815}" srcOrd="0" destOrd="0" presId="urn:microsoft.com/office/officeart/2018/2/layout/IconVerticalSolidList"/>
    <dgm:cxn modelId="{C7C73931-E11B-49DB-B29E-3AA44C815CCA}" srcId="{98AE94EC-B911-4F60-9F86-C04B2A957CFE}" destId="{7CC65C3F-7E63-4ED6-8F36-BC64953DCA8F}" srcOrd="1" destOrd="0" parTransId="{53712DCC-24D8-438C-B08F-B43039493C72}" sibTransId="{4964C024-AE8F-46CC-A064-3919DDD87638}"/>
    <dgm:cxn modelId="{7941A7DA-F002-724B-8A39-043D3AACA1F2}" type="presOf" srcId="{B88B0F16-6092-4D20-8CEB-2697AA915C49}" destId="{FBE922AD-CA18-4E47-9875-5CA233279080}" srcOrd="0" destOrd="0" presId="urn:microsoft.com/office/officeart/2018/2/layout/IconVerticalSolidList"/>
    <dgm:cxn modelId="{D79105D5-0409-0C43-B996-E799D14609BE}" type="presParOf" srcId="{7AEAA407-ED42-4087-ADF9-6E5D86C47B81}" destId="{9A10A84E-8DA1-42A2-8255-94CE8C36DBF3}" srcOrd="0" destOrd="0" presId="urn:microsoft.com/office/officeart/2018/2/layout/IconVerticalSolidList"/>
    <dgm:cxn modelId="{E83579D1-7E7A-3540-8E77-A6E9E70261E9}" type="presParOf" srcId="{9A10A84E-8DA1-42A2-8255-94CE8C36DBF3}" destId="{506D5721-3E41-4275-8973-9BBCE8CC09A5}" srcOrd="0" destOrd="0" presId="urn:microsoft.com/office/officeart/2018/2/layout/IconVerticalSolidList"/>
    <dgm:cxn modelId="{3FCC9610-BB1B-2E4E-81AC-0ADBFC66112A}" type="presParOf" srcId="{9A10A84E-8DA1-42A2-8255-94CE8C36DBF3}" destId="{95F5542D-A196-44C7-BCE0-7526F98DBB8E}" srcOrd="1" destOrd="0" presId="urn:microsoft.com/office/officeart/2018/2/layout/IconVerticalSolidList"/>
    <dgm:cxn modelId="{66768FDA-7EF8-4947-A293-D688E5C0F99D}" type="presParOf" srcId="{9A10A84E-8DA1-42A2-8255-94CE8C36DBF3}" destId="{7D559F49-FCA5-4096-92B9-D00602E85055}" srcOrd="2" destOrd="0" presId="urn:microsoft.com/office/officeart/2018/2/layout/IconVerticalSolidList"/>
    <dgm:cxn modelId="{9118FCC2-1E23-E042-BE89-9F8C0F13922F}" type="presParOf" srcId="{9A10A84E-8DA1-42A2-8255-94CE8C36DBF3}" destId="{FBE922AD-CA18-4E47-9875-5CA233279080}" srcOrd="3" destOrd="0" presId="urn:microsoft.com/office/officeart/2018/2/layout/IconVerticalSolidList"/>
    <dgm:cxn modelId="{A8D6485F-DC6D-5642-B819-8956B47CCA57}" type="presParOf" srcId="{7AEAA407-ED42-4087-ADF9-6E5D86C47B81}" destId="{4F0BB1D3-FC80-4658-9AB4-0B1D54B73F90}" srcOrd="1" destOrd="0" presId="urn:microsoft.com/office/officeart/2018/2/layout/IconVerticalSolidList"/>
    <dgm:cxn modelId="{E808D5F4-DC9D-0541-B57E-817DFA7F0D97}" type="presParOf" srcId="{7AEAA407-ED42-4087-ADF9-6E5D86C47B81}" destId="{3ADE5B94-E717-4EB2-9DAC-7FD219A98D66}" srcOrd="2" destOrd="0" presId="urn:microsoft.com/office/officeart/2018/2/layout/IconVerticalSolidList"/>
    <dgm:cxn modelId="{93F5E254-5B86-0549-A727-79224DFFF38C}" type="presParOf" srcId="{3ADE5B94-E717-4EB2-9DAC-7FD219A98D66}" destId="{C372401B-3AA9-4AF9-BE5C-2803D9A728EB}" srcOrd="0" destOrd="0" presId="urn:microsoft.com/office/officeart/2018/2/layout/IconVerticalSolidList"/>
    <dgm:cxn modelId="{6DDC0771-6E33-1D4C-9183-8F07DE5D48BA}" type="presParOf" srcId="{3ADE5B94-E717-4EB2-9DAC-7FD219A98D66}" destId="{94CDEAAA-8DE7-4448-82EB-350DB1484ACD}" srcOrd="1" destOrd="0" presId="urn:microsoft.com/office/officeart/2018/2/layout/IconVerticalSolidList"/>
    <dgm:cxn modelId="{DCD0DF5C-322D-CD4F-A2A8-32E726C9F6D3}" type="presParOf" srcId="{3ADE5B94-E717-4EB2-9DAC-7FD219A98D66}" destId="{0911AE1E-2E58-4284-A720-8E5668661B56}" srcOrd="2" destOrd="0" presId="urn:microsoft.com/office/officeart/2018/2/layout/IconVerticalSolidList"/>
    <dgm:cxn modelId="{9A235753-078E-C04F-B723-85930BEABBEB}" type="presParOf" srcId="{3ADE5B94-E717-4EB2-9DAC-7FD219A98D66}" destId="{11AEBAD6-0549-404C-B756-FFA97A5FF81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8F6ED2-FC8E-462A-8D89-7140E5777E3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757E6AC-694A-4BA2-803A-55CC5D457B71}">
      <dgm:prSet/>
      <dgm:spPr/>
      <dgm:t>
        <a:bodyPr/>
        <a:lstStyle/>
        <a:p>
          <a:r>
            <a:rPr lang="en-US"/>
            <a:t>TypeScript, like many other programming languages, detects errors in code before running the code.</a:t>
          </a:r>
        </a:p>
      </dgm:t>
    </dgm:pt>
    <dgm:pt modelId="{90CF49E5-9F54-42D3-89E7-9263EB413735}" type="parTrans" cxnId="{10151541-A55C-4EFD-B165-E7DC0F813A49}">
      <dgm:prSet/>
      <dgm:spPr/>
      <dgm:t>
        <a:bodyPr/>
        <a:lstStyle/>
        <a:p>
          <a:endParaRPr lang="en-US"/>
        </a:p>
      </dgm:t>
    </dgm:pt>
    <dgm:pt modelId="{2A8AE4F0-187C-49B2-B8D3-82E0C9C7038D}" type="sibTrans" cxnId="{10151541-A55C-4EFD-B165-E7DC0F813A49}">
      <dgm:prSet/>
      <dgm:spPr/>
      <dgm:t>
        <a:bodyPr/>
        <a:lstStyle/>
        <a:p>
          <a:endParaRPr lang="en-US"/>
        </a:p>
      </dgm:t>
    </dgm:pt>
    <dgm:pt modelId="{30540D62-A6A1-4DAD-B269-75BCA0FB698F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TypeScript errors are based on the kinds of values being created and used in the code. This is called </a:t>
          </a:r>
          <a:r>
            <a:rPr lang="en-US" i="1" dirty="0"/>
            <a:t>static type checking</a:t>
          </a:r>
          <a:endParaRPr lang="en-US" dirty="0"/>
        </a:p>
      </dgm:t>
    </dgm:pt>
    <dgm:pt modelId="{B7EEFD18-7E8A-492D-9A23-431878C9231B}" type="parTrans" cxnId="{EEC84119-6CBF-4234-9CD5-4CDB95FFAA28}">
      <dgm:prSet/>
      <dgm:spPr/>
      <dgm:t>
        <a:bodyPr/>
        <a:lstStyle/>
        <a:p>
          <a:endParaRPr lang="en-US"/>
        </a:p>
      </dgm:t>
    </dgm:pt>
    <dgm:pt modelId="{1AEE89A2-91AD-452E-892A-C3E900069E00}" type="sibTrans" cxnId="{EEC84119-6CBF-4234-9CD5-4CDB95FFAA28}">
      <dgm:prSet/>
      <dgm:spPr/>
      <dgm:t>
        <a:bodyPr/>
        <a:lstStyle/>
        <a:p>
          <a:endParaRPr lang="en-US"/>
        </a:p>
      </dgm:t>
    </dgm:pt>
    <dgm:pt modelId="{CF353B4E-4A3C-474D-84AA-AF8EF6235A12}" type="pres">
      <dgm:prSet presAssocID="{D08F6ED2-FC8E-462A-8D89-7140E5777E39}" presName="linear" presStyleCnt="0">
        <dgm:presLayoutVars>
          <dgm:animLvl val="lvl"/>
          <dgm:resizeHandles val="exact"/>
        </dgm:presLayoutVars>
      </dgm:prSet>
      <dgm:spPr/>
    </dgm:pt>
    <dgm:pt modelId="{A8611CA2-90F5-494E-B3FE-9F2C373714D0}" type="pres">
      <dgm:prSet presAssocID="{2757E6AC-694A-4BA2-803A-55CC5D457B7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BE660E9-B77F-8F42-A998-296202CC2842}" type="pres">
      <dgm:prSet presAssocID="{2A8AE4F0-187C-49B2-B8D3-82E0C9C7038D}" presName="spacer" presStyleCnt="0"/>
      <dgm:spPr/>
    </dgm:pt>
    <dgm:pt modelId="{E1CA9942-4ABD-5345-A501-78131969B405}" type="pres">
      <dgm:prSet presAssocID="{30540D62-A6A1-4DAD-B269-75BCA0FB698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EC84119-6CBF-4234-9CD5-4CDB95FFAA28}" srcId="{D08F6ED2-FC8E-462A-8D89-7140E5777E39}" destId="{30540D62-A6A1-4DAD-B269-75BCA0FB698F}" srcOrd="1" destOrd="0" parTransId="{B7EEFD18-7E8A-492D-9A23-431878C9231B}" sibTransId="{1AEE89A2-91AD-452E-892A-C3E900069E00}"/>
    <dgm:cxn modelId="{10151541-A55C-4EFD-B165-E7DC0F813A49}" srcId="{D08F6ED2-FC8E-462A-8D89-7140E5777E39}" destId="{2757E6AC-694A-4BA2-803A-55CC5D457B71}" srcOrd="0" destOrd="0" parTransId="{90CF49E5-9F54-42D3-89E7-9263EB413735}" sibTransId="{2A8AE4F0-187C-49B2-B8D3-82E0C9C7038D}"/>
    <dgm:cxn modelId="{A3B53657-083B-D14D-A04B-2FB5D6BEFF48}" type="presOf" srcId="{2757E6AC-694A-4BA2-803A-55CC5D457B71}" destId="{A8611CA2-90F5-494E-B3FE-9F2C373714D0}" srcOrd="0" destOrd="0" presId="urn:microsoft.com/office/officeart/2005/8/layout/vList2"/>
    <dgm:cxn modelId="{9580B987-B203-404E-8F65-A44A8658E81C}" type="presOf" srcId="{30540D62-A6A1-4DAD-B269-75BCA0FB698F}" destId="{E1CA9942-4ABD-5345-A501-78131969B405}" srcOrd="0" destOrd="0" presId="urn:microsoft.com/office/officeart/2005/8/layout/vList2"/>
    <dgm:cxn modelId="{D38255BE-61B0-7A4A-8859-591FCE8ED989}" type="presOf" srcId="{D08F6ED2-FC8E-462A-8D89-7140E5777E39}" destId="{CF353B4E-4A3C-474D-84AA-AF8EF6235A12}" srcOrd="0" destOrd="0" presId="urn:microsoft.com/office/officeart/2005/8/layout/vList2"/>
    <dgm:cxn modelId="{82F80A2C-A953-7A41-B903-CDBC3E61D8F0}" type="presParOf" srcId="{CF353B4E-4A3C-474D-84AA-AF8EF6235A12}" destId="{A8611CA2-90F5-494E-B3FE-9F2C373714D0}" srcOrd="0" destOrd="0" presId="urn:microsoft.com/office/officeart/2005/8/layout/vList2"/>
    <dgm:cxn modelId="{D3724BB5-3F1C-A245-AA44-54C9095B92BF}" type="presParOf" srcId="{CF353B4E-4A3C-474D-84AA-AF8EF6235A12}" destId="{CBE660E9-B77F-8F42-A998-296202CC2842}" srcOrd="1" destOrd="0" presId="urn:microsoft.com/office/officeart/2005/8/layout/vList2"/>
    <dgm:cxn modelId="{6AE72E47-F0B6-CC4F-973F-F6F5DA4DE98E}" type="presParOf" srcId="{CF353B4E-4A3C-474D-84AA-AF8EF6235A12}" destId="{E1CA9942-4ABD-5345-A501-78131969B40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D0ACF1-66E0-4121-8CA5-15AC0CE288C1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BC3CB2-66DE-495A-BE51-8CD49D93A868}">
      <dgm:prSet/>
      <dgm:spPr/>
      <dgm:t>
        <a:bodyPr/>
        <a:lstStyle/>
        <a:p>
          <a:r>
            <a:rPr lang="en-US" dirty="0"/>
            <a:t>Defining Types</a:t>
          </a:r>
        </a:p>
      </dgm:t>
    </dgm:pt>
    <dgm:pt modelId="{231C368E-361E-4A48-850F-18074F235311}" type="parTrans" cxnId="{871CAA35-0FD5-4221-8AD1-07A3753D988F}">
      <dgm:prSet/>
      <dgm:spPr/>
      <dgm:t>
        <a:bodyPr/>
        <a:lstStyle/>
        <a:p>
          <a:endParaRPr lang="en-US"/>
        </a:p>
      </dgm:t>
    </dgm:pt>
    <dgm:pt modelId="{0C28A19E-A729-44FD-AB9D-FEF10E5B2930}" type="sibTrans" cxnId="{871CAA35-0FD5-4221-8AD1-07A3753D988F}">
      <dgm:prSet/>
      <dgm:spPr/>
      <dgm:t>
        <a:bodyPr/>
        <a:lstStyle/>
        <a:p>
          <a:endParaRPr lang="en-US"/>
        </a:p>
      </dgm:t>
    </dgm:pt>
    <dgm:pt modelId="{A590440B-01DD-4AFB-8378-BB0EE333F834}">
      <dgm:prSet/>
      <dgm:spPr/>
      <dgm:t>
        <a:bodyPr/>
        <a:lstStyle/>
        <a:p>
          <a:r>
            <a:rPr lang="en-US"/>
            <a:t>Interfaces</a:t>
          </a:r>
        </a:p>
      </dgm:t>
    </dgm:pt>
    <dgm:pt modelId="{6A8F3E97-250F-4061-9CA9-299816242220}" type="parTrans" cxnId="{115E1E74-2B4B-4682-8CD8-5D919E838317}">
      <dgm:prSet/>
      <dgm:spPr/>
      <dgm:t>
        <a:bodyPr/>
        <a:lstStyle/>
        <a:p>
          <a:endParaRPr lang="en-US"/>
        </a:p>
      </dgm:t>
    </dgm:pt>
    <dgm:pt modelId="{4923109D-CBEA-4E5C-8F32-C649F3D76686}" type="sibTrans" cxnId="{115E1E74-2B4B-4682-8CD8-5D919E838317}">
      <dgm:prSet/>
      <dgm:spPr/>
      <dgm:t>
        <a:bodyPr/>
        <a:lstStyle/>
        <a:p>
          <a:endParaRPr lang="en-US"/>
        </a:p>
      </dgm:t>
    </dgm:pt>
    <dgm:pt modelId="{ACF7F0EF-22BF-41D0-8BED-BDB4C00E2147}">
      <dgm:prSet/>
      <dgm:spPr/>
      <dgm:t>
        <a:bodyPr/>
        <a:lstStyle/>
        <a:p>
          <a:r>
            <a:rPr lang="en-US"/>
            <a:t>Type Annotations</a:t>
          </a:r>
        </a:p>
      </dgm:t>
    </dgm:pt>
    <dgm:pt modelId="{5813339B-073F-4571-B6A1-6CBAC0914373}" type="parTrans" cxnId="{CAF00A71-8F3C-48F6-B60B-F568C5E694B7}">
      <dgm:prSet/>
      <dgm:spPr/>
      <dgm:t>
        <a:bodyPr/>
        <a:lstStyle/>
        <a:p>
          <a:endParaRPr lang="en-US"/>
        </a:p>
      </dgm:t>
    </dgm:pt>
    <dgm:pt modelId="{3B55C26D-1E10-4EF2-B0C7-6DAE26CB77BC}" type="sibTrans" cxnId="{CAF00A71-8F3C-48F6-B60B-F568C5E694B7}">
      <dgm:prSet/>
      <dgm:spPr/>
      <dgm:t>
        <a:bodyPr/>
        <a:lstStyle/>
        <a:p>
          <a:endParaRPr lang="en-US"/>
        </a:p>
      </dgm:t>
    </dgm:pt>
    <dgm:pt modelId="{CA1E01AA-7F02-41CB-9DE6-2BFFAD8E48CC}">
      <dgm:prSet/>
      <dgm:spPr/>
      <dgm:t>
        <a:bodyPr/>
        <a:lstStyle/>
        <a:p>
          <a:r>
            <a:rPr lang="en-US"/>
            <a:t>Classes</a:t>
          </a:r>
        </a:p>
      </dgm:t>
    </dgm:pt>
    <dgm:pt modelId="{B3F4D122-03F9-474D-A557-76C73CD641FE}" type="parTrans" cxnId="{06BA8837-839F-4DBE-960F-5E402CBBC7DD}">
      <dgm:prSet/>
      <dgm:spPr/>
      <dgm:t>
        <a:bodyPr/>
        <a:lstStyle/>
        <a:p>
          <a:endParaRPr lang="en-US"/>
        </a:p>
      </dgm:t>
    </dgm:pt>
    <dgm:pt modelId="{EBB23078-BD88-46BF-A30C-7EF25B298420}" type="sibTrans" cxnId="{06BA8837-839F-4DBE-960F-5E402CBBC7DD}">
      <dgm:prSet/>
      <dgm:spPr/>
      <dgm:t>
        <a:bodyPr/>
        <a:lstStyle/>
        <a:p>
          <a:endParaRPr lang="en-US"/>
        </a:p>
      </dgm:t>
    </dgm:pt>
    <dgm:pt modelId="{0E301367-F070-48F7-A5A7-BFD7DBCBA5E7}">
      <dgm:prSet/>
      <dgm:spPr/>
      <dgm:t>
        <a:bodyPr/>
        <a:lstStyle/>
        <a:p>
          <a:r>
            <a:rPr lang="en-US"/>
            <a:t>Complex Types</a:t>
          </a:r>
        </a:p>
      </dgm:t>
    </dgm:pt>
    <dgm:pt modelId="{553CB111-A6D7-4788-8B40-834A7D7720B5}" type="parTrans" cxnId="{62A8993A-A277-4A9A-81A7-E6708A0A7F74}">
      <dgm:prSet/>
      <dgm:spPr/>
      <dgm:t>
        <a:bodyPr/>
        <a:lstStyle/>
        <a:p>
          <a:endParaRPr lang="en-US"/>
        </a:p>
      </dgm:t>
    </dgm:pt>
    <dgm:pt modelId="{C9143F1C-87AC-4708-8BA3-F33D7C32FFFB}" type="sibTrans" cxnId="{62A8993A-A277-4A9A-81A7-E6708A0A7F74}">
      <dgm:prSet/>
      <dgm:spPr/>
      <dgm:t>
        <a:bodyPr/>
        <a:lstStyle/>
        <a:p>
          <a:endParaRPr lang="en-US"/>
        </a:p>
      </dgm:t>
    </dgm:pt>
    <dgm:pt modelId="{4842B802-FCEC-4E49-927D-6EAA605C901A}">
      <dgm:prSet/>
      <dgm:spPr/>
      <dgm:t>
        <a:bodyPr/>
        <a:lstStyle/>
        <a:p>
          <a:r>
            <a:rPr lang="en-US" dirty="0"/>
            <a:t>Checking Types in a JavaScript file</a:t>
          </a:r>
        </a:p>
      </dgm:t>
    </dgm:pt>
    <dgm:pt modelId="{B9BEDC1B-BCF6-47DB-AC42-DD873E0380E7}" type="parTrans" cxnId="{8720498E-E868-435A-9ED4-01CE399B8095}">
      <dgm:prSet/>
      <dgm:spPr/>
      <dgm:t>
        <a:bodyPr/>
        <a:lstStyle/>
        <a:p>
          <a:endParaRPr lang="en-US"/>
        </a:p>
      </dgm:t>
    </dgm:pt>
    <dgm:pt modelId="{4A0EADAE-62F8-4D53-829B-D3BEAA0F4698}" type="sibTrans" cxnId="{8720498E-E868-435A-9ED4-01CE399B8095}">
      <dgm:prSet/>
      <dgm:spPr/>
      <dgm:t>
        <a:bodyPr/>
        <a:lstStyle/>
        <a:p>
          <a:endParaRPr lang="en-US"/>
        </a:p>
      </dgm:t>
    </dgm:pt>
    <dgm:pt modelId="{6FDF9B53-85FD-49DF-A205-69F2725E73B6}">
      <dgm:prSet/>
      <dgm:spPr/>
      <dgm:t>
        <a:bodyPr/>
        <a:lstStyle/>
        <a:p>
          <a:r>
            <a:rPr lang="en-US"/>
            <a:t>TypeScript On The Web</a:t>
          </a:r>
        </a:p>
      </dgm:t>
    </dgm:pt>
    <dgm:pt modelId="{4843BD20-2826-453D-B640-E50F3F340A06}" type="parTrans" cxnId="{81ABE4AE-3BF4-4814-96F5-5B2E90D548C9}">
      <dgm:prSet/>
      <dgm:spPr/>
      <dgm:t>
        <a:bodyPr/>
        <a:lstStyle/>
        <a:p>
          <a:endParaRPr lang="en-US"/>
        </a:p>
      </dgm:t>
    </dgm:pt>
    <dgm:pt modelId="{93D80990-4E21-475E-BC67-516F91FC1251}" type="sibTrans" cxnId="{81ABE4AE-3BF4-4814-96F5-5B2E90D548C9}">
      <dgm:prSet/>
      <dgm:spPr/>
      <dgm:t>
        <a:bodyPr/>
        <a:lstStyle/>
        <a:p>
          <a:endParaRPr lang="en-US"/>
        </a:p>
      </dgm:t>
    </dgm:pt>
    <dgm:pt modelId="{27E5AB4E-FB31-421F-9CBE-47AC798F6704}">
      <dgm:prSet/>
      <dgm:spPr/>
      <dgm:t>
        <a:bodyPr/>
        <a:lstStyle/>
        <a:p>
          <a:r>
            <a:rPr lang="en-US"/>
            <a:t>Popular Frameworks</a:t>
          </a:r>
        </a:p>
      </dgm:t>
    </dgm:pt>
    <dgm:pt modelId="{1688E15A-633B-4448-A9C9-CE8B0F757568}" type="parTrans" cxnId="{894C4BA5-6EFB-4F75-8E56-212B88962CF1}">
      <dgm:prSet/>
      <dgm:spPr/>
      <dgm:t>
        <a:bodyPr/>
        <a:lstStyle/>
        <a:p>
          <a:endParaRPr lang="en-US"/>
        </a:p>
      </dgm:t>
    </dgm:pt>
    <dgm:pt modelId="{F97378D0-2536-4E17-ACB0-8C49DBFD0156}" type="sibTrans" cxnId="{894C4BA5-6EFB-4F75-8E56-212B88962CF1}">
      <dgm:prSet/>
      <dgm:spPr/>
      <dgm:t>
        <a:bodyPr/>
        <a:lstStyle/>
        <a:p>
          <a:endParaRPr lang="en-US"/>
        </a:p>
      </dgm:t>
    </dgm:pt>
    <dgm:pt modelId="{CF682726-0D1D-2343-A25C-057D772958A9}" type="pres">
      <dgm:prSet presAssocID="{AED0ACF1-66E0-4121-8CA5-15AC0CE288C1}" presName="Name0" presStyleCnt="0">
        <dgm:presLayoutVars>
          <dgm:dir/>
          <dgm:animLvl val="lvl"/>
          <dgm:resizeHandles val="exact"/>
        </dgm:presLayoutVars>
      </dgm:prSet>
      <dgm:spPr/>
    </dgm:pt>
    <dgm:pt modelId="{8AA16585-ADFA-DF4A-AE07-1A9AB9186738}" type="pres">
      <dgm:prSet presAssocID="{6FDF9B53-85FD-49DF-A205-69F2725E73B6}" presName="boxAndChildren" presStyleCnt="0"/>
      <dgm:spPr/>
    </dgm:pt>
    <dgm:pt modelId="{8FE57ED2-064A-2745-8E61-E6BCD28BF61A}" type="pres">
      <dgm:prSet presAssocID="{6FDF9B53-85FD-49DF-A205-69F2725E73B6}" presName="parentTextBox" presStyleLbl="node1" presStyleIdx="0" presStyleCnt="3"/>
      <dgm:spPr/>
    </dgm:pt>
    <dgm:pt modelId="{64FB6398-C9DA-D749-87CC-715FFE2DE50C}" type="pres">
      <dgm:prSet presAssocID="{6FDF9B53-85FD-49DF-A205-69F2725E73B6}" presName="entireBox" presStyleLbl="node1" presStyleIdx="0" presStyleCnt="3"/>
      <dgm:spPr/>
    </dgm:pt>
    <dgm:pt modelId="{63B60C0D-48E3-3B49-92C1-115382914A04}" type="pres">
      <dgm:prSet presAssocID="{6FDF9B53-85FD-49DF-A205-69F2725E73B6}" presName="descendantBox" presStyleCnt="0"/>
      <dgm:spPr/>
    </dgm:pt>
    <dgm:pt modelId="{D7FE5A28-2D0E-294F-8170-91AA933B80E9}" type="pres">
      <dgm:prSet presAssocID="{27E5AB4E-FB31-421F-9CBE-47AC798F6704}" presName="childTextBox" presStyleLbl="fgAccFollowNode1" presStyleIdx="0" presStyleCnt="5">
        <dgm:presLayoutVars>
          <dgm:bulletEnabled val="1"/>
        </dgm:presLayoutVars>
      </dgm:prSet>
      <dgm:spPr/>
    </dgm:pt>
    <dgm:pt modelId="{977BC735-8F7D-884C-BF94-DDCD6A1D5F5F}" type="pres">
      <dgm:prSet presAssocID="{4A0EADAE-62F8-4D53-829B-D3BEAA0F4698}" presName="sp" presStyleCnt="0"/>
      <dgm:spPr/>
    </dgm:pt>
    <dgm:pt modelId="{3A066C92-0F29-9D43-A84B-A38B150D6B3A}" type="pres">
      <dgm:prSet presAssocID="{4842B802-FCEC-4E49-927D-6EAA605C901A}" presName="arrowAndChildren" presStyleCnt="0"/>
      <dgm:spPr/>
    </dgm:pt>
    <dgm:pt modelId="{E931D5E2-D6E3-D647-81F3-9976F4771358}" type="pres">
      <dgm:prSet presAssocID="{4842B802-FCEC-4E49-927D-6EAA605C901A}" presName="parentTextArrow" presStyleLbl="node1" presStyleIdx="1" presStyleCnt="3"/>
      <dgm:spPr/>
    </dgm:pt>
    <dgm:pt modelId="{6D889112-3173-D54C-AB21-E4AA28B933DD}" type="pres">
      <dgm:prSet presAssocID="{0C28A19E-A729-44FD-AB9D-FEF10E5B2930}" presName="sp" presStyleCnt="0"/>
      <dgm:spPr/>
    </dgm:pt>
    <dgm:pt modelId="{31B2C577-07C6-6F44-A41D-9257FB5F5C91}" type="pres">
      <dgm:prSet presAssocID="{5FBC3CB2-66DE-495A-BE51-8CD49D93A868}" presName="arrowAndChildren" presStyleCnt="0"/>
      <dgm:spPr/>
    </dgm:pt>
    <dgm:pt modelId="{7E8D095E-7FF2-B34D-84CD-4CE4C69B920A}" type="pres">
      <dgm:prSet presAssocID="{5FBC3CB2-66DE-495A-BE51-8CD49D93A868}" presName="parentTextArrow" presStyleLbl="node1" presStyleIdx="1" presStyleCnt="3"/>
      <dgm:spPr/>
    </dgm:pt>
    <dgm:pt modelId="{C9BB8442-C282-7E4E-8E07-7E3DBF0E7905}" type="pres">
      <dgm:prSet presAssocID="{5FBC3CB2-66DE-495A-BE51-8CD49D93A868}" presName="arrow" presStyleLbl="node1" presStyleIdx="2" presStyleCnt="3"/>
      <dgm:spPr/>
    </dgm:pt>
    <dgm:pt modelId="{5E1E690B-A7BC-9F4C-A2A3-1752A3F039B3}" type="pres">
      <dgm:prSet presAssocID="{5FBC3CB2-66DE-495A-BE51-8CD49D93A868}" presName="descendantArrow" presStyleCnt="0"/>
      <dgm:spPr/>
    </dgm:pt>
    <dgm:pt modelId="{69A864EE-5079-E948-BD00-2DC335F352C7}" type="pres">
      <dgm:prSet presAssocID="{A590440B-01DD-4AFB-8378-BB0EE333F834}" presName="childTextArrow" presStyleLbl="fgAccFollowNode1" presStyleIdx="1" presStyleCnt="5">
        <dgm:presLayoutVars>
          <dgm:bulletEnabled val="1"/>
        </dgm:presLayoutVars>
      </dgm:prSet>
      <dgm:spPr/>
    </dgm:pt>
    <dgm:pt modelId="{2203A3CE-5048-CE40-9BFF-5D99A73F8801}" type="pres">
      <dgm:prSet presAssocID="{ACF7F0EF-22BF-41D0-8BED-BDB4C00E2147}" presName="childTextArrow" presStyleLbl="fgAccFollowNode1" presStyleIdx="2" presStyleCnt="5">
        <dgm:presLayoutVars>
          <dgm:bulletEnabled val="1"/>
        </dgm:presLayoutVars>
      </dgm:prSet>
      <dgm:spPr/>
    </dgm:pt>
    <dgm:pt modelId="{3EE99001-FEA5-DD4A-8016-60E0BB6A7F7C}" type="pres">
      <dgm:prSet presAssocID="{CA1E01AA-7F02-41CB-9DE6-2BFFAD8E48CC}" presName="childTextArrow" presStyleLbl="fgAccFollowNode1" presStyleIdx="3" presStyleCnt="5">
        <dgm:presLayoutVars>
          <dgm:bulletEnabled val="1"/>
        </dgm:presLayoutVars>
      </dgm:prSet>
      <dgm:spPr/>
    </dgm:pt>
    <dgm:pt modelId="{91145A17-6F5E-7E4F-BD48-5F71014CE984}" type="pres">
      <dgm:prSet presAssocID="{0E301367-F070-48F7-A5A7-BFD7DBCBA5E7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6168E103-CADC-A343-8871-9E7872FE2A47}" type="presOf" srcId="{CA1E01AA-7F02-41CB-9DE6-2BFFAD8E48CC}" destId="{3EE99001-FEA5-DD4A-8016-60E0BB6A7F7C}" srcOrd="0" destOrd="0" presId="urn:microsoft.com/office/officeart/2005/8/layout/process4"/>
    <dgm:cxn modelId="{DC47E41D-FF69-9247-B1B1-ED4E8316DF1F}" type="presOf" srcId="{0E301367-F070-48F7-A5A7-BFD7DBCBA5E7}" destId="{91145A17-6F5E-7E4F-BD48-5F71014CE984}" srcOrd="0" destOrd="0" presId="urn:microsoft.com/office/officeart/2005/8/layout/process4"/>
    <dgm:cxn modelId="{DC669C2B-3769-F640-8D36-8987C3A77E8B}" type="presOf" srcId="{4842B802-FCEC-4E49-927D-6EAA605C901A}" destId="{E931D5E2-D6E3-D647-81F3-9976F4771358}" srcOrd="0" destOrd="0" presId="urn:microsoft.com/office/officeart/2005/8/layout/process4"/>
    <dgm:cxn modelId="{871CAA35-0FD5-4221-8AD1-07A3753D988F}" srcId="{AED0ACF1-66E0-4121-8CA5-15AC0CE288C1}" destId="{5FBC3CB2-66DE-495A-BE51-8CD49D93A868}" srcOrd="0" destOrd="0" parTransId="{231C368E-361E-4A48-850F-18074F235311}" sibTransId="{0C28A19E-A729-44FD-AB9D-FEF10E5B2930}"/>
    <dgm:cxn modelId="{06BA8837-839F-4DBE-960F-5E402CBBC7DD}" srcId="{5FBC3CB2-66DE-495A-BE51-8CD49D93A868}" destId="{CA1E01AA-7F02-41CB-9DE6-2BFFAD8E48CC}" srcOrd="2" destOrd="0" parTransId="{B3F4D122-03F9-474D-A557-76C73CD641FE}" sibTransId="{EBB23078-BD88-46BF-A30C-7EF25B298420}"/>
    <dgm:cxn modelId="{62A8993A-A277-4A9A-81A7-E6708A0A7F74}" srcId="{5FBC3CB2-66DE-495A-BE51-8CD49D93A868}" destId="{0E301367-F070-48F7-A5A7-BFD7DBCBA5E7}" srcOrd="3" destOrd="0" parTransId="{553CB111-A6D7-4788-8B40-834A7D7720B5}" sibTransId="{C9143F1C-87AC-4708-8BA3-F33D7C32FFFB}"/>
    <dgm:cxn modelId="{27BB3D3B-808F-7142-8F14-61BFA6AE44D7}" type="presOf" srcId="{6FDF9B53-85FD-49DF-A205-69F2725E73B6}" destId="{8FE57ED2-064A-2745-8E61-E6BCD28BF61A}" srcOrd="0" destOrd="0" presId="urn:microsoft.com/office/officeart/2005/8/layout/process4"/>
    <dgm:cxn modelId="{6EEB3841-605F-C04D-9B9C-D257C2660A4B}" type="presOf" srcId="{5FBC3CB2-66DE-495A-BE51-8CD49D93A868}" destId="{7E8D095E-7FF2-B34D-84CD-4CE4C69B920A}" srcOrd="0" destOrd="0" presId="urn:microsoft.com/office/officeart/2005/8/layout/process4"/>
    <dgm:cxn modelId="{4659F767-F86D-2642-8955-367D8EA9C88C}" type="presOf" srcId="{AED0ACF1-66E0-4121-8CA5-15AC0CE288C1}" destId="{CF682726-0D1D-2343-A25C-057D772958A9}" srcOrd="0" destOrd="0" presId="urn:microsoft.com/office/officeart/2005/8/layout/process4"/>
    <dgm:cxn modelId="{CAF00A71-8F3C-48F6-B60B-F568C5E694B7}" srcId="{5FBC3CB2-66DE-495A-BE51-8CD49D93A868}" destId="{ACF7F0EF-22BF-41D0-8BED-BDB4C00E2147}" srcOrd="1" destOrd="0" parTransId="{5813339B-073F-4571-B6A1-6CBAC0914373}" sibTransId="{3B55C26D-1E10-4EF2-B0C7-6DAE26CB77BC}"/>
    <dgm:cxn modelId="{115E1E74-2B4B-4682-8CD8-5D919E838317}" srcId="{5FBC3CB2-66DE-495A-BE51-8CD49D93A868}" destId="{A590440B-01DD-4AFB-8378-BB0EE333F834}" srcOrd="0" destOrd="0" parTransId="{6A8F3E97-250F-4061-9CA9-299816242220}" sibTransId="{4923109D-CBEA-4E5C-8F32-C649F3D76686}"/>
    <dgm:cxn modelId="{8720498E-E868-435A-9ED4-01CE399B8095}" srcId="{AED0ACF1-66E0-4121-8CA5-15AC0CE288C1}" destId="{4842B802-FCEC-4E49-927D-6EAA605C901A}" srcOrd="1" destOrd="0" parTransId="{B9BEDC1B-BCF6-47DB-AC42-DD873E0380E7}" sibTransId="{4A0EADAE-62F8-4D53-829B-D3BEAA0F4698}"/>
    <dgm:cxn modelId="{249BF69F-7C5D-D246-84B0-32E971CDAABE}" type="presOf" srcId="{A590440B-01DD-4AFB-8378-BB0EE333F834}" destId="{69A864EE-5079-E948-BD00-2DC335F352C7}" srcOrd="0" destOrd="0" presId="urn:microsoft.com/office/officeart/2005/8/layout/process4"/>
    <dgm:cxn modelId="{894C4BA5-6EFB-4F75-8E56-212B88962CF1}" srcId="{6FDF9B53-85FD-49DF-A205-69F2725E73B6}" destId="{27E5AB4E-FB31-421F-9CBE-47AC798F6704}" srcOrd="0" destOrd="0" parTransId="{1688E15A-633B-4448-A9C9-CE8B0F757568}" sibTransId="{F97378D0-2536-4E17-ACB0-8C49DBFD0156}"/>
    <dgm:cxn modelId="{5F187EA8-90FB-894B-841E-AD62F20E70E4}" type="presOf" srcId="{27E5AB4E-FB31-421F-9CBE-47AC798F6704}" destId="{D7FE5A28-2D0E-294F-8170-91AA933B80E9}" srcOrd="0" destOrd="0" presId="urn:microsoft.com/office/officeart/2005/8/layout/process4"/>
    <dgm:cxn modelId="{81ABE4AE-3BF4-4814-96F5-5B2E90D548C9}" srcId="{AED0ACF1-66E0-4121-8CA5-15AC0CE288C1}" destId="{6FDF9B53-85FD-49DF-A205-69F2725E73B6}" srcOrd="2" destOrd="0" parTransId="{4843BD20-2826-453D-B640-E50F3F340A06}" sibTransId="{93D80990-4E21-475E-BC67-516F91FC1251}"/>
    <dgm:cxn modelId="{37E61FAF-C037-B14A-AC33-0E93DDF9FDBF}" type="presOf" srcId="{6FDF9B53-85FD-49DF-A205-69F2725E73B6}" destId="{64FB6398-C9DA-D749-87CC-715FFE2DE50C}" srcOrd="1" destOrd="0" presId="urn:microsoft.com/office/officeart/2005/8/layout/process4"/>
    <dgm:cxn modelId="{5DE230CB-57BB-9443-ACFA-238024F31154}" type="presOf" srcId="{ACF7F0EF-22BF-41D0-8BED-BDB4C00E2147}" destId="{2203A3CE-5048-CE40-9BFF-5D99A73F8801}" srcOrd="0" destOrd="0" presId="urn:microsoft.com/office/officeart/2005/8/layout/process4"/>
    <dgm:cxn modelId="{42BAB6ED-A4A5-4D43-838D-7842642300BA}" type="presOf" srcId="{5FBC3CB2-66DE-495A-BE51-8CD49D93A868}" destId="{C9BB8442-C282-7E4E-8E07-7E3DBF0E7905}" srcOrd="1" destOrd="0" presId="urn:microsoft.com/office/officeart/2005/8/layout/process4"/>
    <dgm:cxn modelId="{DF12D94B-68AB-504B-AABF-79B275085E2A}" type="presParOf" srcId="{CF682726-0D1D-2343-A25C-057D772958A9}" destId="{8AA16585-ADFA-DF4A-AE07-1A9AB9186738}" srcOrd="0" destOrd="0" presId="urn:microsoft.com/office/officeart/2005/8/layout/process4"/>
    <dgm:cxn modelId="{9EA8D553-845D-5343-866D-609BD600DB31}" type="presParOf" srcId="{8AA16585-ADFA-DF4A-AE07-1A9AB9186738}" destId="{8FE57ED2-064A-2745-8E61-E6BCD28BF61A}" srcOrd="0" destOrd="0" presId="urn:microsoft.com/office/officeart/2005/8/layout/process4"/>
    <dgm:cxn modelId="{68E183DA-31F8-BD4A-B6D4-54B867FFEA64}" type="presParOf" srcId="{8AA16585-ADFA-DF4A-AE07-1A9AB9186738}" destId="{64FB6398-C9DA-D749-87CC-715FFE2DE50C}" srcOrd="1" destOrd="0" presId="urn:microsoft.com/office/officeart/2005/8/layout/process4"/>
    <dgm:cxn modelId="{EEC42ADA-A712-FA4B-894D-9228FFB3AE67}" type="presParOf" srcId="{8AA16585-ADFA-DF4A-AE07-1A9AB9186738}" destId="{63B60C0D-48E3-3B49-92C1-115382914A04}" srcOrd="2" destOrd="0" presId="urn:microsoft.com/office/officeart/2005/8/layout/process4"/>
    <dgm:cxn modelId="{6F003337-450B-1E41-865B-F644F1B296A8}" type="presParOf" srcId="{63B60C0D-48E3-3B49-92C1-115382914A04}" destId="{D7FE5A28-2D0E-294F-8170-91AA933B80E9}" srcOrd="0" destOrd="0" presId="urn:microsoft.com/office/officeart/2005/8/layout/process4"/>
    <dgm:cxn modelId="{D7C68F6A-A280-E84D-8BBA-6902AE0BC58D}" type="presParOf" srcId="{CF682726-0D1D-2343-A25C-057D772958A9}" destId="{977BC735-8F7D-884C-BF94-DDCD6A1D5F5F}" srcOrd="1" destOrd="0" presId="urn:microsoft.com/office/officeart/2005/8/layout/process4"/>
    <dgm:cxn modelId="{34EF8AA4-D4C9-104E-8D56-9A50E0E80020}" type="presParOf" srcId="{CF682726-0D1D-2343-A25C-057D772958A9}" destId="{3A066C92-0F29-9D43-A84B-A38B150D6B3A}" srcOrd="2" destOrd="0" presId="urn:microsoft.com/office/officeart/2005/8/layout/process4"/>
    <dgm:cxn modelId="{EBF48F6E-11D5-A54E-8144-2DF74F4B5418}" type="presParOf" srcId="{3A066C92-0F29-9D43-A84B-A38B150D6B3A}" destId="{E931D5E2-D6E3-D647-81F3-9976F4771358}" srcOrd="0" destOrd="0" presId="urn:microsoft.com/office/officeart/2005/8/layout/process4"/>
    <dgm:cxn modelId="{650F6229-F110-B245-B0A9-AF031CEFB7B7}" type="presParOf" srcId="{CF682726-0D1D-2343-A25C-057D772958A9}" destId="{6D889112-3173-D54C-AB21-E4AA28B933DD}" srcOrd="3" destOrd="0" presId="urn:microsoft.com/office/officeart/2005/8/layout/process4"/>
    <dgm:cxn modelId="{DC5BE90D-F3EE-4346-97E1-4D07D1B74D0F}" type="presParOf" srcId="{CF682726-0D1D-2343-A25C-057D772958A9}" destId="{31B2C577-07C6-6F44-A41D-9257FB5F5C91}" srcOrd="4" destOrd="0" presId="urn:microsoft.com/office/officeart/2005/8/layout/process4"/>
    <dgm:cxn modelId="{0EE1E05A-D2D6-E745-91EF-28C49C3413AD}" type="presParOf" srcId="{31B2C577-07C6-6F44-A41D-9257FB5F5C91}" destId="{7E8D095E-7FF2-B34D-84CD-4CE4C69B920A}" srcOrd="0" destOrd="0" presId="urn:microsoft.com/office/officeart/2005/8/layout/process4"/>
    <dgm:cxn modelId="{DC4E507D-528A-7440-BB4A-35F6A7B5B7F3}" type="presParOf" srcId="{31B2C577-07C6-6F44-A41D-9257FB5F5C91}" destId="{C9BB8442-C282-7E4E-8E07-7E3DBF0E7905}" srcOrd="1" destOrd="0" presId="urn:microsoft.com/office/officeart/2005/8/layout/process4"/>
    <dgm:cxn modelId="{D0AADE69-099C-0D4B-ABB0-E0F2F35B93D2}" type="presParOf" srcId="{31B2C577-07C6-6F44-A41D-9257FB5F5C91}" destId="{5E1E690B-A7BC-9F4C-A2A3-1752A3F039B3}" srcOrd="2" destOrd="0" presId="urn:microsoft.com/office/officeart/2005/8/layout/process4"/>
    <dgm:cxn modelId="{6E142D13-25EF-AA49-8E06-226E8528AD7B}" type="presParOf" srcId="{5E1E690B-A7BC-9F4C-A2A3-1752A3F039B3}" destId="{69A864EE-5079-E948-BD00-2DC335F352C7}" srcOrd="0" destOrd="0" presId="urn:microsoft.com/office/officeart/2005/8/layout/process4"/>
    <dgm:cxn modelId="{3A9B44A6-A881-F744-829E-CD5C44C632CC}" type="presParOf" srcId="{5E1E690B-A7BC-9F4C-A2A3-1752A3F039B3}" destId="{2203A3CE-5048-CE40-9BFF-5D99A73F8801}" srcOrd="1" destOrd="0" presId="urn:microsoft.com/office/officeart/2005/8/layout/process4"/>
    <dgm:cxn modelId="{F0438A42-9D34-DF40-B61B-12B87AF04D0E}" type="presParOf" srcId="{5E1E690B-A7BC-9F4C-A2A3-1752A3F039B3}" destId="{3EE99001-FEA5-DD4A-8016-60E0BB6A7F7C}" srcOrd="2" destOrd="0" presId="urn:microsoft.com/office/officeart/2005/8/layout/process4"/>
    <dgm:cxn modelId="{19E66454-916C-6445-AC6D-3D5368C1C8DF}" type="presParOf" srcId="{5E1E690B-A7BC-9F4C-A2A3-1752A3F039B3}" destId="{91145A17-6F5E-7E4F-BD48-5F71014CE984}" srcOrd="3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A0E281-E493-1D4E-81CF-DB8185CD70E4}">
      <dsp:nvSpPr>
        <dsp:cNvPr id="0" name=""/>
        <dsp:cNvSpPr/>
      </dsp:nvSpPr>
      <dsp:spPr>
        <a:xfrm>
          <a:off x="0" y="54675"/>
          <a:ext cx="7144512" cy="10793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npm</a:t>
          </a:r>
        </a:p>
      </dsp:txBody>
      <dsp:txXfrm>
        <a:off x="52688" y="107363"/>
        <a:ext cx="7039136" cy="973949"/>
      </dsp:txXfrm>
    </dsp:sp>
    <dsp:sp modelId="{420A0F0C-4506-434D-A484-03D6D15CAC09}">
      <dsp:nvSpPr>
        <dsp:cNvPr id="0" name=""/>
        <dsp:cNvSpPr/>
      </dsp:nvSpPr>
      <dsp:spPr>
        <a:xfrm>
          <a:off x="0" y="1134000"/>
          <a:ext cx="7144512" cy="74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6838" tIns="57150" rIns="320040" bIns="5715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3500" kern="1200" dirty="0" err="1">
              <a:latin typeface="Consolas" panose="020B0609020204030204" pitchFamily="49" charset="0"/>
              <a:cs typeface="Consolas" panose="020B0609020204030204" pitchFamily="49" charset="0"/>
            </a:rPr>
            <a:t>npm</a:t>
          </a:r>
          <a:r>
            <a:rPr lang="en-US" sz="3500" kern="1200" dirty="0">
              <a:latin typeface="Consolas" panose="020B0609020204030204" pitchFamily="49" charset="0"/>
              <a:cs typeface="Consolas" panose="020B0609020204030204" pitchFamily="49" charset="0"/>
            </a:rPr>
            <a:t> install -D typescript                                 </a:t>
          </a:r>
        </a:p>
      </dsp:txBody>
      <dsp:txXfrm>
        <a:off x="0" y="1134000"/>
        <a:ext cx="7144512" cy="745200"/>
      </dsp:txXfrm>
    </dsp:sp>
    <dsp:sp modelId="{2C2A7C4D-1E5C-F746-9284-F95ECA5F96DD}">
      <dsp:nvSpPr>
        <dsp:cNvPr id="0" name=""/>
        <dsp:cNvSpPr/>
      </dsp:nvSpPr>
      <dsp:spPr>
        <a:xfrm>
          <a:off x="0" y="1879200"/>
          <a:ext cx="7144512" cy="10793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yarn</a:t>
          </a:r>
        </a:p>
      </dsp:txBody>
      <dsp:txXfrm>
        <a:off x="52688" y="1931888"/>
        <a:ext cx="7039136" cy="973949"/>
      </dsp:txXfrm>
    </dsp:sp>
    <dsp:sp modelId="{25DAB912-448F-4040-BD5E-2A35B09AF9ED}">
      <dsp:nvSpPr>
        <dsp:cNvPr id="0" name=""/>
        <dsp:cNvSpPr/>
      </dsp:nvSpPr>
      <dsp:spPr>
        <a:xfrm>
          <a:off x="0" y="2958525"/>
          <a:ext cx="7144512" cy="666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6838" tIns="57150" rIns="320040" bIns="5715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3500" kern="1200" dirty="0">
              <a:latin typeface="Consolas" panose="020B0609020204030204" pitchFamily="49" charset="0"/>
              <a:cs typeface="Consolas" panose="020B0609020204030204" pitchFamily="49" charset="0"/>
            </a:rPr>
            <a:t>yarn add typescript -D</a:t>
          </a:r>
        </a:p>
      </dsp:txBody>
      <dsp:txXfrm>
        <a:off x="0" y="2958525"/>
        <a:ext cx="7144512" cy="666961"/>
      </dsp:txXfrm>
    </dsp:sp>
    <dsp:sp modelId="{1CE1F115-825C-EF4C-A7A0-0165C7584399}">
      <dsp:nvSpPr>
        <dsp:cNvPr id="0" name=""/>
        <dsp:cNvSpPr/>
      </dsp:nvSpPr>
      <dsp:spPr>
        <a:xfrm>
          <a:off x="0" y="3625487"/>
          <a:ext cx="7144512" cy="10793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pnpm</a:t>
          </a:r>
        </a:p>
      </dsp:txBody>
      <dsp:txXfrm>
        <a:off x="52688" y="3678175"/>
        <a:ext cx="7039136" cy="973949"/>
      </dsp:txXfrm>
    </dsp:sp>
    <dsp:sp modelId="{15666E5E-FA6A-D149-9134-F8C74085095E}">
      <dsp:nvSpPr>
        <dsp:cNvPr id="0" name=""/>
        <dsp:cNvSpPr/>
      </dsp:nvSpPr>
      <dsp:spPr>
        <a:xfrm>
          <a:off x="0" y="4704812"/>
          <a:ext cx="7144512" cy="74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6838" tIns="57150" rIns="320040" bIns="5715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3500" kern="1200" dirty="0" err="1">
              <a:latin typeface="Consolas" panose="020B0609020204030204" pitchFamily="49" charset="0"/>
              <a:cs typeface="Consolas" panose="020B0609020204030204" pitchFamily="49" charset="0"/>
            </a:rPr>
            <a:t>pnpm</a:t>
          </a:r>
          <a:r>
            <a:rPr lang="en-US" sz="3500" kern="1200" dirty="0">
              <a:latin typeface="Consolas" panose="020B0609020204030204" pitchFamily="49" charset="0"/>
              <a:cs typeface="Consolas" panose="020B0609020204030204" pitchFamily="49" charset="0"/>
            </a:rPr>
            <a:t> add -D typescript</a:t>
          </a:r>
        </a:p>
      </dsp:txBody>
      <dsp:txXfrm>
        <a:off x="0" y="4704812"/>
        <a:ext cx="7144512" cy="745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D5721-3E41-4275-8973-9BBCE8CC09A5}">
      <dsp:nvSpPr>
        <dsp:cNvPr id="0" name=""/>
        <dsp:cNvSpPr/>
      </dsp:nvSpPr>
      <dsp:spPr>
        <a:xfrm>
          <a:off x="0" y="739258"/>
          <a:ext cx="10914944" cy="136478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5542D-A196-44C7-BCE0-7526F98DBB8E}">
      <dsp:nvSpPr>
        <dsp:cNvPr id="0" name=""/>
        <dsp:cNvSpPr/>
      </dsp:nvSpPr>
      <dsp:spPr>
        <a:xfrm>
          <a:off x="412847" y="1046334"/>
          <a:ext cx="750631" cy="7506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E922AD-CA18-4E47-9875-5CA233279080}">
      <dsp:nvSpPr>
        <dsp:cNvPr id="0" name=""/>
        <dsp:cNvSpPr/>
      </dsp:nvSpPr>
      <dsp:spPr>
        <a:xfrm>
          <a:off x="1576326" y="739258"/>
          <a:ext cx="9338617" cy="1364784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440" tIns="144440" rIns="144440" bIns="14444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Fun Fact: Your existing JavaScript code is valid TypeScript code. Your strings, numbers, objects and functions all work.</a:t>
          </a:r>
        </a:p>
      </dsp:txBody>
      <dsp:txXfrm>
        <a:off x="1576326" y="739258"/>
        <a:ext cx="9338617" cy="1364784"/>
      </dsp:txXfrm>
    </dsp:sp>
    <dsp:sp modelId="{C372401B-3AA9-4AF9-BE5C-2803D9A728EB}">
      <dsp:nvSpPr>
        <dsp:cNvPr id="0" name=""/>
        <dsp:cNvSpPr/>
      </dsp:nvSpPr>
      <dsp:spPr>
        <a:xfrm>
          <a:off x="0" y="2445239"/>
          <a:ext cx="10914944" cy="136478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CDEAAA-8DE7-4448-82EB-350DB1484ACD}">
      <dsp:nvSpPr>
        <dsp:cNvPr id="0" name=""/>
        <dsp:cNvSpPr/>
      </dsp:nvSpPr>
      <dsp:spPr>
        <a:xfrm>
          <a:off x="412847" y="2752315"/>
          <a:ext cx="750631" cy="7506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EBAD6-0549-404C-B756-FFA97A5FF815}">
      <dsp:nvSpPr>
        <dsp:cNvPr id="0" name=""/>
        <dsp:cNvSpPr/>
      </dsp:nvSpPr>
      <dsp:spPr>
        <a:xfrm>
          <a:off x="1576326" y="2445239"/>
          <a:ext cx="9338617" cy="1364784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440" tIns="144440" rIns="144440" bIns="14444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TypeScript then adds a little “razzle dazzle”, that we call a </a:t>
          </a:r>
          <a:r>
            <a:rPr lang="en-US" sz="2500" b="1" kern="1200" dirty="0"/>
            <a:t>type system</a:t>
          </a:r>
          <a:r>
            <a:rPr lang="en-US" sz="2500" kern="1200" dirty="0"/>
            <a:t>. </a:t>
          </a:r>
        </a:p>
      </dsp:txBody>
      <dsp:txXfrm>
        <a:off x="1576326" y="2445239"/>
        <a:ext cx="9338617" cy="13647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11CA2-90F5-494E-B3FE-9F2C373714D0}">
      <dsp:nvSpPr>
        <dsp:cNvPr id="0" name=""/>
        <dsp:cNvSpPr/>
      </dsp:nvSpPr>
      <dsp:spPr>
        <a:xfrm>
          <a:off x="0" y="445625"/>
          <a:ext cx="6117335" cy="23552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TypeScript, like many other programming languages, detects errors in code before running the code.</a:t>
          </a:r>
        </a:p>
      </dsp:txBody>
      <dsp:txXfrm>
        <a:off x="114972" y="560597"/>
        <a:ext cx="5887391" cy="2125266"/>
      </dsp:txXfrm>
    </dsp:sp>
    <dsp:sp modelId="{E1CA9942-4ABD-5345-A501-78131969B405}">
      <dsp:nvSpPr>
        <dsp:cNvPr id="0" name=""/>
        <dsp:cNvSpPr/>
      </dsp:nvSpPr>
      <dsp:spPr>
        <a:xfrm>
          <a:off x="0" y="2895875"/>
          <a:ext cx="6117335" cy="235521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TypeScript errors are based on the kinds of values being created and used in the code. This is called </a:t>
          </a:r>
          <a:r>
            <a:rPr lang="en-US" sz="3300" i="1" kern="1200" dirty="0"/>
            <a:t>static type checking</a:t>
          </a:r>
          <a:endParaRPr lang="en-US" sz="3300" kern="1200" dirty="0"/>
        </a:p>
      </dsp:txBody>
      <dsp:txXfrm>
        <a:off x="114972" y="3010847"/>
        <a:ext cx="5887391" cy="21252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B6398-C9DA-D749-87CC-715FFE2DE50C}">
      <dsp:nvSpPr>
        <dsp:cNvPr id="0" name=""/>
        <dsp:cNvSpPr/>
      </dsp:nvSpPr>
      <dsp:spPr>
        <a:xfrm>
          <a:off x="0" y="4143670"/>
          <a:ext cx="6263640" cy="1360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TypeScript On The Web</a:t>
          </a:r>
        </a:p>
      </dsp:txBody>
      <dsp:txXfrm>
        <a:off x="0" y="4143670"/>
        <a:ext cx="6263640" cy="734424"/>
      </dsp:txXfrm>
    </dsp:sp>
    <dsp:sp modelId="{D7FE5A28-2D0E-294F-8170-91AA933B80E9}">
      <dsp:nvSpPr>
        <dsp:cNvPr id="0" name=""/>
        <dsp:cNvSpPr/>
      </dsp:nvSpPr>
      <dsp:spPr>
        <a:xfrm>
          <a:off x="0" y="4850893"/>
          <a:ext cx="6263640" cy="6256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Popular Frameworks</a:t>
          </a:r>
        </a:p>
      </dsp:txBody>
      <dsp:txXfrm>
        <a:off x="0" y="4850893"/>
        <a:ext cx="6263640" cy="625620"/>
      </dsp:txXfrm>
    </dsp:sp>
    <dsp:sp modelId="{E931D5E2-D6E3-D647-81F3-9976F4771358}">
      <dsp:nvSpPr>
        <dsp:cNvPr id="0" name=""/>
        <dsp:cNvSpPr/>
      </dsp:nvSpPr>
      <dsp:spPr>
        <a:xfrm rot="10800000">
          <a:off x="0" y="2072321"/>
          <a:ext cx="6263640" cy="209174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Checking Types in a JavaScript file</a:t>
          </a:r>
        </a:p>
      </dsp:txBody>
      <dsp:txXfrm rot="10800000">
        <a:off x="0" y="2072321"/>
        <a:ext cx="6263640" cy="1359156"/>
      </dsp:txXfrm>
    </dsp:sp>
    <dsp:sp modelId="{C9BB8442-C282-7E4E-8E07-7E3DBF0E7905}">
      <dsp:nvSpPr>
        <dsp:cNvPr id="0" name=""/>
        <dsp:cNvSpPr/>
      </dsp:nvSpPr>
      <dsp:spPr>
        <a:xfrm rot="10800000">
          <a:off x="0" y="972"/>
          <a:ext cx="6263640" cy="209174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Defining Types</a:t>
          </a:r>
        </a:p>
      </dsp:txBody>
      <dsp:txXfrm rot="-10800000">
        <a:off x="0" y="972"/>
        <a:ext cx="6263640" cy="734203"/>
      </dsp:txXfrm>
    </dsp:sp>
    <dsp:sp modelId="{69A864EE-5079-E948-BD00-2DC335F352C7}">
      <dsp:nvSpPr>
        <dsp:cNvPr id="0" name=""/>
        <dsp:cNvSpPr/>
      </dsp:nvSpPr>
      <dsp:spPr>
        <a:xfrm>
          <a:off x="0" y="735176"/>
          <a:ext cx="1565909" cy="62543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Interfaces</a:t>
          </a:r>
        </a:p>
      </dsp:txBody>
      <dsp:txXfrm>
        <a:off x="0" y="735176"/>
        <a:ext cx="1565909" cy="625433"/>
      </dsp:txXfrm>
    </dsp:sp>
    <dsp:sp modelId="{2203A3CE-5048-CE40-9BFF-5D99A73F8801}">
      <dsp:nvSpPr>
        <dsp:cNvPr id="0" name=""/>
        <dsp:cNvSpPr/>
      </dsp:nvSpPr>
      <dsp:spPr>
        <a:xfrm>
          <a:off x="1565910" y="735176"/>
          <a:ext cx="1565909" cy="62543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Type Annotations</a:t>
          </a:r>
        </a:p>
      </dsp:txBody>
      <dsp:txXfrm>
        <a:off x="1565910" y="735176"/>
        <a:ext cx="1565909" cy="625433"/>
      </dsp:txXfrm>
    </dsp:sp>
    <dsp:sp modelId="{3EE99001-FEA5-DD4A-8016-60E0BB6A7F7C}">
      <dsp:nvSpPr>
        <dsp:cNvPr id="0" name=""/>
        <dsp:cNvSpPr/>
      </dsp:nvSpPr>
      <dsp:spPr>
        <a:xfrm>
          <a:off x="3131820" y="735176"/>
          <a:ext cx="1565909" cy="62543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Classes</a:t>
          </a:r>
        </a:p>
      </dsp:txBody>
      <dsp:txXfrm>
        <a:off x="3131820" y="735176"/>
        <a:ext cx="1565909" cy="625433"/>
      </dsp:txXfrm>
    </dsp:sp>
    <dsp:sp modelId="{91145A17-6F5E-7E4F-BD48-5F71014CE984}">
      <dsp:nvSpPr>
        <dsp:cNvPr id="0" name=""/>
        <dsp:cNvSpPr/>
      </dsp:nvSpPr>
      <dsp:spPr>
        <a:xfrm>
          <a:off x="4697730" y="735176"/>
          <a:ext cx="1565909" cy="62543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Complex Types</a:t>
          </a:r>
        </a:p>
      </dsp:txBody>
      <dsp:txXfrm>
        <a:off x="4697730" y="735176"/>
        <a:ext cx="1565909" cy="625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926D6-4C01-8E40-B9F4-1E464F338616}" type="datetimeFigureOut">
              <a:rPr lang="en-US" smtClean="0"/>
              <a:t>9/1/20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597A0-6CDF-3748-95F3-1532885D7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2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docs/bootstrap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597A0-6CDF-3748-95F3-1532885D71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72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TypeScript is a language that is 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superset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JavaScript: JS syntax is therefore legal TS. Syntax refers to the way we write text to form a program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597A0-6CDF-3748-95F3-1532885D71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02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Syntax errors come from JavaScript or with using a linter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597A0-6CDF-3748-95F3-1532885D71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93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Area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597A0-6CDF-3748-95F3-1532885D71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5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</a:t>
            </a:r>
            <a:r>
              <a:rPr lang="en-US" dirty="0" err="1"/>
              <a:t>im</a:t>
            </a:r>
            <a:r>
              <a:rPr lang="en-US" dirty="0"/>
              <a:t> using a global version of typescript to run </a:t>
            </a:r>
            <a:r>
              <a:rPr lang="en-US" dirty="0" err="1"/>
              <a:t>tsc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597A0-6CDF-3748-95F3-1532885D71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83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Popular frameworks: </a:t>
            </a:r>
            <a:r>
              <a:rPr lang="en-US" dirty="0">
                <a:hlinkClick r:id="rId3"/>
              </a:rPr>
              <a:t>https://www.typescriptlang.org/docs/bootstrap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597A0-6CDF-3748-95F3-1532885D71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61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 on the TypeScript website and the playground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597A0-6CDF-3748-95F3-1532885D71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E0D9-E700-344E-B422-C1C19005B179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9F5E-3C0D-EC4C-B15E-70DC3D70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0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E0D9-E700-344E-B422-C1C19005B179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9F5E-3C0D-EC4C-B15E-70DC3D70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3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E0D9-E700-344E-B422-C1C19005B179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9F5E-3C0D-EC4C-B15E-70DC3D70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43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E0D9-E700-344E-B422-C1C19005B179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9F5E-3C0D-EC4C-B15E-70DC3D70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79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E0D9-E700-344E-B422-C1C19005B179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9F5E-3C0D-EC4C-B15E-70DC3D70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5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E0D9-E700-344E-B422-C1C19005B179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9F5E-3C0D-EC4C-B15E-70DC3D70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23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E0D9-E700-344E-B422-C1C19005B179}" type="datetimeFigureOut">
              <a:rPr lang="en-US" smtClean="0"/>
              <a:t>9/1/20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9F5E-3C0D-EC4C-B15E-70DC3D70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4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E0D9-E700-344E-B422-C1C19005B179}" type="datetimeFigureOut">
              <a:rPr lang="en-US" smtClean="0"/>
              <a:t>9/1/20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9F5E-3C0D-EC4C-B15E-70DC3D70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37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E0D9-E700-344E-B422-C1C19005B179}" type="datetimeFigureOut">
              <a:rPr lang="en-US" smtClean="0"/>
              <a:t>9/1/20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9F5E-3C0D-EC4C-B15E-70DC3D70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11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E0D9-E700-344E-B422-C1C19005B179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9F5E-3C0D-EC4C-B15E-70DC3D70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56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E0D9-E700-344E-B422-C1C19005B179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9F5E-3C0D-EC4C-B15E-70DC3D70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00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7E0D9-E700-344E-B422-C1C19005B179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E9F5E-3C0D-EC4C-B15E-70DC3D70E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036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32B57-7738-F849-A1B1-3DE495B4E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/>
              <a:t>TypeScript for the JavaScript Developer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6437AF-136D-DD4B-B494-1D8A66621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498766"/>
            <a:ext cx="8258176" cy="631825"/>
          </a:xfrm>
        </p:spPr>
        <p:txBody>
          <a:bodyPr anchor="ctr">
            <a:noAutofit/>
          </a:bodyPr>
          <a:lstStyle/>
          <a:p>
            <a:r>
              <a:rPr lang="en-US" dirty="0"/>
              <a:t>Gabrielle Crevecoeur</a:t>
            </a:r>
          </a:p>
          <a:p>
            <a:r>
              <a:rPr lang="en-US" dirty="0"/>
              <a:t>JS/TS PM</a:t>
            </a:r>
          </a:p>
          <a:p>
            <a:r>
              <a:rPr lang="en-US" dirty="0"/>
              <a:t>@</a:t>
            </a:r>
            <a:r>
              <a:rPr lang="en-US" dirty="0" err="1"/>
              <a:t>Nowayshecodes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32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EBE8AF-EC2A-254F-9F0F-8A5B9F2A2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80370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Full on Question Mode!</a:t>
            </a:r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erson wearing glasses&#10;&#10;Description automatically generated">
            <a:extLst>
              <a:ext uri="{FF2B5EF4-FFF2-40B4-BE49-F238E27FC236}">
                <a16:creationId xmlns:a16="http://schemas.microsoft.com/office/drawing/2014/main" id="{9AB26CAA-9AEA-2A46-9643-116B70C8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18403"/>
            <a:ext cx="5459470" cy="442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0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AEA1F-3E6E-094E-BAEE-2E55982A4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8" y="908344"/>
            <a:ext cx="5244301" cy="1538130"/>
          </a:xfrm>
        </p:spPr>
        <p:txBody>
          <a:bodyPr>
            <a:normAutofit/>
          </a:bodyPr>
          <a:lstStyle/>
          <a:p>
            <a:r>
              <a:rPr lang="en-US"/>
              <a:t>Things you will need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A0A72-44CE-4A45-A512-12438DBDF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1158" y="2706865"/>
            <a:ext cx="5383652" cy="3470097"/>
          </a:xfrm>
        </p:spPr>
        <p:txBody>
          <a:bodyPr>
            <a:normAutofit/>
          </a:bodyPr>
          <a:lstStyle/>
          <a:p>
            <a:r>
              <a:rPr lang="en-US" sz="2400"/>
              <a:t>Code Editor</a:t>
            </a:r>
          </a:p>
          <a:p>
            <a:r>
              <a:rPr lang="en-US" sz="2400"/>
              <a:t>Terminal Window</a:t>
            </a:r>
          </a:p>
          <a:p>
            <a:r>
              <a:rPr lang="en-US" sz="2400"/>
              <a:t>Node.js Installed</a:t>
            </a:r>
          </a:p>
          <a:p>
            <a:r>
              <a:rPr lang="en-US" sz="2400"/>
              <a:t>Package Manager Installed</a:t>
            </a:r>
          </a:p>
          <a:p>
            <a:pPr lvl="1"/>
            <a:r>
              <a:rPr lang="en-US"/>
              <a:t>npm</a:t>
            </a:r>
          </a:p>
          <a:p>
            <a:pPr lvl="1"/>
            <a:r>
              <a:rPr lang="en-US"/>
              <a:t>yarn</a:t>
            </a:r>
          </a:p>
          <a:p>
            <a:pPr lvl="1"/>
            <a:r>
              <a:rPr lang="en-US"/>
              <a:t>pnpm</a:t>
            </a:r>
          </a:p>
          <a:p>
            <a:pPr lvl="1"/>
            <a:endParaRPr lang="en-US"/>
          </a:p>
          <a:p>
            <a:endParaRPr lang="en-US" sz="240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6615D88A-EB9E-42F3-9A1A-FD32C6FFA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0173" y="1790732"/>
            <a:ext cx="3267942" cy="32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13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FF98B-C555-4044-8D33-3D5EF2732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5200"/>
              <a:t>Installing TypeScript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19D12C-D1C7-41CD-9DAE-A0E8CC3B45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1126709"/>
              </p:ext>
            </p:extLst>
          </p:nvPr>
        </p:nvGraphicFramePr>
        <p:xfrm>
          <a:off x="4212336" y="620392"/>
          <a:ext cx="7144512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9164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747C8D-466F-CF40-802C-4B2E42B48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Is TypeScript Different?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5680E064-7970-46EF-B81A-EB3440859E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2391586"/>
              </p:ext>
            </p:extLst>
          </p:nvPr>
        </p:nvGraphicFramePr>
        <p:xfrm>
          <a:off x="531989" y="1603022"/>
          <a:ext cx="10914944" cy="4549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BB35B10C-12B3-2640-BF75-F526C4FF3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227443"/>
            <a:ext cx="1190492" cy="92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80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95DDB-F055-1B4B-8C37-B8CDC1BC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</p:spPr>
        <p:txBody>
          <a:bodyPr anchor="ctr">
            <a:normAutofit/>
          </a:bodyPr>
          <a:lstStyle/>
          <a:p>
            <a:r>
              <a:rPr lang="en-US" sz="5000"/>
              <a:t>So How Is TypeScript Different?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2ECA5C43-5BAD-478B-9586-CF272B0E24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7515655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2552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F YOU COULD SHOW AN EXAMPLE That would be great - That Would Be ...">
            <a:extLst>
              <a:ext uri="{FF2B5EF4-FFF2-40B4-BE49-F238E27FC236}">
                <a16:creationId xmlns:a16="http://schemas.microsoft.com/office/drawing/2014/main" id="{E8C73AC3-64D2-FB4C-86BD-DE401C13C3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304" y="421458"/>
            <a:ext cx="8277639" cy="6015084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489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B3343-734D-3143-AE58-DE5EA7DB4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Compiling TypeScript Code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C318C-3DBE-C940-B4B1-248BC0839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Your TypeScript code will be compiled down into JavaScript code.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This will:</a:t>
            </a:r>
          </a:p>
          <a:p>
            <a:pPr marL="514350" indent="-514350">
              <a:buAutoNum type="arabicPeriod"/>
            </a:pPr>
            <a:r>
              <a:rPr lang="en-US" sz="2000" dirty="0"/>
              <a:t>Allow you to run your code</a:t>
            </a:r>
          </a:p>
          <a:p>
            <a:pPr marL="514350" indent="-514350">
              <a:buAutoNum type="arabicPeriod"/>
            </a:pPr>
            <a:r>
              <a:rPr lang="en-US" sz="2000" dirty="0"/>
              <a:t>Guarantee that TypeScript will never change the runtime behavior of JavaScript code, despite the additional code checking</a:t>
            </a:r>
          </a:p>
          <a:p>
            <a:pPr marL="514350" indent="-514350"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To compile your code simply use </a:t>
            </a:r>
            <a:r>
              <a:rPr lang="en-US" sz="2000" dirty="0" err="1"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tsc</a:t>
            </a:r>
            <a:endParaRPr lang="en-US" sz="2000" dirty="0">
              <a:highlight>
                <a:srgbClr val="0000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tsc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areaInTS.ts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343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7C8C7-A146-504D-B433-84158FAD6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5200" dirty="0"/>
              <a:t>What will we be exploring next?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8E21F0-AF98-4028-95D6-20C4AF6A1F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2506331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35657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28551-EE50-8C4F-83F0-7BAD90BEF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Want more before you commit?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1BEADD-4FB9-0940-B2FB-3C190AB7A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02" b="-2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02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2180</TotalTime>
  <Words>318</Words>
  <Application>Microsoft Macintosh PowerPoint</Application>
  <PresentationFormat>Widescreen</PresentationFormat>
  <Paragraphs>58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Consolas</vt:lpstr>
      <vt:lpstr>Office Theme</vt:lpstr>
      <vt:lpstr>TypeScript for the JavaScript Developer</vt:lpstr>
      <vt:lpstr>Things you will need</vt:lpstr>
      <vt:lpstr>Installing TypeScript</vt:lpstr>
      <vt:lpstr>So How Is TypeScript Different?</vt:lpstr>
      <vt:lpstr>So How Is TypeScript Different?</vt:lpstr>
      <vt:lpstr>PowerPoint Presentation</vt:lpstr>
      <vt:lpstr>Compiling TypeScript Code</vt:lpstr>
      <vt:lpstr>What will we be exploring next?</vt:lpstr>
      <vt:lpstr>Want more before you commit?</vt:lpstr>
      <vt:lpstr>Full on Question Mode!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TypeScript for the JavaScript Developer</dc:title>
  <dc:creator>Gabrielle Crevecoeur</dc:creator>
  <cp:lastModifiedBy>Gabrielle Crevecoeur</cp:lastModifiedBy>
  <cp:revision>8</cp:revision>
  <dcterms:created xsi:type="dcterms:W3CDTF">2020-08-27T00:31:43Z</dcterms:created>
  <dcterms:modified xsi:type="dcterms:W3CDTF">2020-09-01T23:57:33Z</dcterms:modified>
</cp:coreProperties>
</file>